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0" r:id="rId3"/>
  </p:sldMasterIdLst>
  <p:notesMasterIdLst>
    <p:notesMasterId r:id="rId35"/>
  </p:notesMasterIdLst>
  <p:sldIdLst>
    <p:sldId id="256" r:id="rId4"/>
    <p:sldId id="289" r:id="rId5"/>
    <p:sldId id="257" r:id="rId6"/>
    <p:sldId id="258" r:id="rId7"/>
    <p:sldId id="259" r:id="rId8"/>
    <p:sldId id="260" r:id="rId9"/>
    <p:sldId id="261" r:id="rId10"/>
    <p:sldId id="282" r:id="rId11"/>
    <p:sldId id="285" r:id="rId12"/>
    <p:sldId id="262" r:id="rId13"/>
    <p:sldId id="284" r:id="rId14"/>
    <p:sldId id="286" r:id="rId15"/>
    <p:sldId id="288" r:id="rId16"/>
    <p:sldId id="283" r:id="rId17"/>
    <p:sldId id="267" r:id="rId18"/>
    <p:sldId id="270" r:id="rId19"/>
    <p:sldId id="263" r:id="rId20"/>
    <p:sldId id="271" r:id="rId21"/>
    <p:sldId id="264" r:id="rId22"/>
    <p:sldId id="287" r:id="rId23"/>
    <p:sldId id="265" r:id="rId24"/>
    <p:sldId id="266" r:id="rId25"/>
    <p:sldId id="268" r:id="rId26"/>
    <p:sldId id="273" r:id="rId27"/>
    <p:sldId id="275" r:id="rId28"/>
    <p:sldId id="279" r:id="rId29"/>
    <p:sldId id="280" r:id="rId30"/>
    <p:sldId id="281" r:id="rId31"/>
    <p:sldId id="276" r:id="rId32"/>
    <p:sldId id="291" r:id="rId33"/>
    <p:sldId id="290"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Garamond" panose="02020404030301010803" pitchFamily="18" charset="0"/>
      <p:regular r:id="rId40"/>
      <p:bold r:id="rId41"/>
      <p:italic r:id="rId42"/>
      <p:boldItalic r:id="rId43"/>
    </p:embeddedFont>
    <p:embeddedFont>
      <p:font typeface="Inter"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QxOFcvrn7SC4oRdZJvV4JfqmT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99B17-9D04-42FD-95CF-14DCAF669C15}" v="208" dt="2023-07-21T11:20:33.201"/>
    <p1510:client id="{F3871DEA-7ABF-47B7-BA62-4390C0418E13}" v="62" dt="2023-07-20T13:07:40.643"/>
  </p1510:revLst>
</p1510:revInfo>
</file>

<file path=ppt/tableStyles.xml><?xml version="1.0" encoding="utf-8"?>
<a:tblStyleLst xmlns:a="http://schemas.openxmlformats.org/drawingml/2006/main" def="{A6B2F364-942E-41F8-9F7F-0E68FB01FFC3}">
  <a:tblStyle styleId="{A6B2F364-942E-41F8-9F7F-0E68FB01FFC3}" styleName="Table_0">
    <a:wholeTbl>
      <a:tcTxStyle b="off" i="off">
        <a:font>
          <a:latin typeface="Avenir Next LT Pro"/>
          <a:ea typeface="Avenir Next LT Pro"/>
          <a:cs typeface="Avenir Next LT Pro"/>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venir Next LT Pro"/>
          <a:ea typeface="Avenir Next LT Pro"/>
          <a:cs typeface="Avenir Next LT Pro"/>
        </a:font>
        <a:schemeClr val="lt1"/>
      </a:tcTxStyle>
      <a:tcStyle>
        <a:tcBdr/>
        <a:fill>
          <a:solidFill>
            <a:schemeClr val="dk1"/>
          </a:solidFill>
        </a:fill>
      </a:tcStyle>
    </a:lastCol>
    <a:firstCol>
      <a:tcTxStyle b="on" i="off">
        <a:font>
          <a:latin typeface="Avenir Next LT Pro"/>
          <a:ea typeface="Avenir Next LT Pro"/>
          <a:cs typeface="Avenir Next LT Pro"/>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venir Next LT Pro"/>
          <a:ea typeface="Avenir Next LT Pro"/>
          <a:cs typeface="Avenir Next LT Pro"/>
        </a:font>
        <a:schemeClr val="dk1"/>
      </a:tcTxStyle>
      <a:tcStyle>
        <a:tcBdr/>
      </a:tcStyle>
    </a:seCell>
    <a:swCell>
      <a:tcTxStyle b="on" i="off">
        <a:font>
          <a:latin typeface="Avenir Next LT Pro"/>
          <a:ea typeface="Avenir Next LT Pro"/>
          <a:cs typeface="Avenir Next LT Pro"/>
        </a:font>
        <a:schemeClr val="dk1"/>
      </a:tcTxStyle>
      <a:tcStyle>
        <a:tcBdr/>
      </a:tcStyle>
    </a:swCell>
    <a:firstRow>
      <a:tcTxStyle b="on" i="off">
        <a:font>
          <a:latin typeface="Avenir Next LT Pro"/>
          <a:ea typeface="Avenir Next LT Pro"/>
          <a:cs typeface="Avenir Next LT Pro"/>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E5838110-BDEE-4610-9BCC-0D8CE6C7181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464"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customschemas.google.com/relationships/presentationmetadata" Target="metadata"/><Relationship Id="rId20" Type="http://schemas.openxmlformats.org/officeDocument/2006/relationships/slide" Target="slides/slide17.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am Mast Zohoori" userId="dc71068b-f475-4abb-b15d-bd3e7e7088d2" providerId="ADAL" clId="{F3871DEA-7ABF-47B7-BA62-4390C0418E13}"/>
    <pc:docChg chg="undo redo custSel addSld delSld modSld sldOrd">
      <pc:chgData name="Maryam Mast Zohoori" userId="dc71068b-f475-4abb-b15d-bd3e7e7088d2" providerId="ADAL" clId="{F3871DEA-7ABF-47B7-BA62-4390C0418E13}" dt="2023-07-20T14:01:57.010" v="9187" actId="20577"/>
      <pc:docMkLst>
        <pc:docMk/>
      </pc:docMkLst>
      <pc:sldChg chg="addSp delSp modSp mod">
        <pc:chgData name="Maryam Mast Zohoori" userId="dc71068b-f475-4abb-b15d-bd3e7e7088d2" providerId="ADAL" clId="{F3871DEA-7ABF-47B7-BA62-4390C0418E13}" dt="2023-07-20T08:58:06.994" v="8303" actId="478"/>
        <pc:sldMkLst>
          <pc:docMk/>
          <pc:sldMk cId="0" sldId="256"/>
        </pc:sldMkLst>
        <pc:spChg chg="add del mod">
          <ac:chgData name="Maryam Mast Zohoori" userId="dc71068b-f475-4abb-b15d-bd3e7e7088d2" providerId="ADAL" clId="{F3871DEA-7ABF-47B7-BA62-4390C0418E13}" dt="2023-07-20T06:50:04.397" v="8194" actId="478"/>
          <ac:spMkLst>
            <pc:docMk/>
            <pc:sldMk cId="0" sldId="256"/>
            <ac:spMk id="2" creationId="{9C3F483D-9265-E209-A390-1B5D7D609850}"/>
          </ac:spMkLst>
        </pc:spChg>
        <pc:spChg chg="add mod">
          <ac:chgData name="Maryam Mast Zohoori" userId="dc71068b-f475-4abb-b15d-bd3e7e7088d2" providerId="ADAL" clId="{F3871DEA-7ABF-47B7-BA62-4390C0418E13}" dt="2023-07-18T06:25:00.242" v="6775" actId="571"/>
          <ac:spMkLst>
            <pc:docMk/>
            <pc:sldMk cId="0" sldId="256"/>
            <ac:spMk id="11" creationId="{F873A381-7AB3-B996-3B66-D2E4C4149806}"/>
          </ac:spMkLst>
        </pc:spChg>
        <pc:spChg chg="del mod">
          <ac:chgData name="Maryam Mast Zohoori" userId="dc71068b-f475-4abb-b15d-bd3e7e7088d2" providerId="ADAL" clId="{F3871DEA-7ABF-47B7-BA62-4390C0418E13}" dt="2023-07-20T06:48:13.237" v="7970" actId="478"/>
          <ac:spMkLst>
            <pc:docMk/>
            <pc:sldMk cId="0" sldId="256"/>
            <ac:spMk id="139" creationId="{00000000-0000-0000-0000-000000000000}"/>
          </ac:spMkLst>
        </pc:spChg>
        <pc:spChg chg="del mod">
          <ac:chgData name="Maryam Mast Zohoori" userId="dc71068b-f475-4abb-b15d-bd3e7e7088d2" providerId="ADAL" clId="{F3871DEA-7ABF-47B7-BA62-4390C0418E13}" dt="2023-07-20T08:58:06.994" v="8303" actId="478"/>
          <ac:spMkLst>
            <pc:docMk/>
            <pc:sldMk cId="0" sldId="256"/>
            <ac:spMk id="140" creationId="{00000000-0000-0000-0000-000000000000}"/>
          </ac:spMkLst>
        </pc:spChg>
        <pc:spChg chg="mod">
          <ac:chgData name="Maryam Mast Zohoori" userId="dc71068b-f475-4abb-b15d-bd3e7e7088d2" providerId="ADAL" clId="{F3871DEA-7ABF-47B7-BA62-4390C0418E13}" dt="2023-07-20T06:49:58.410" v="8192" actId="20577"/>
          <ac:spMkLst>
            <pc:docMk/>
            <pc:sldMk cId="0" sldId="256"/>
            <ac:spMk id="141" creationId="{00000000-0000-0000-0000-000000000000}"/>
          </ac:spMkLst>
        </pc:spChg>
        <pc:spChg chg="del mod">
          <ac:chgData name="Maryam Mast Zohoori" userId="dc71068b-f475-4abb-b15d-bd3e7e7088d2" providerId="ADAL" clId="{F3871DEA-7ABF-47B7-BA62-4390C0418E13}" dt="2023-07-12T06:29:47.902" v="20" actId="478"/>
          <ac:spMkLst>
            <pc:docMk/>
            <pc:sldMk cId="0" sldId="256"/>
            <ac:spMk id="142" creationId="{00000000-0000-0000-0000-000000000000}"/>
          </ac:spMkLst>
        </pc:spChg>
        <pc:spChg chg="del">
          <ac:chgData name="Maryam Mast Zohoori" userId="dc71068b-f475-4abb-b15d-bd3e7e7088d2" providerId="ADAL" clId="{F3871DEA-7ABF-47B7-BA62-4390C0418E13}" dt="2023-07-12T06:52:28.943" v="268" actId="478"/>
          <ac:spMkLst>
            <pc:docMk/>
            <pc:sldMk cId="0" sldId="256"/>
            <ac:spMk id="143" creationId="{00000000-0000-0000-0000-000000000000}"/>
          </ac:spMkLst>
        </pc:spChg>
        <pc:picChg chg="add del mod ord">
          <ac:chgData name="Maryam Mast Zohoori" userId="dc71068b-f475-4abb-b15d-bd3e7e7088d2" providerId="ADAL" clId="{F3871DEA-7ABF-47B7-BA62-4390C0418E13}" dt="2023-07-20T08:57:22.536" v="8248" actId="21"/>
          <ac:picMkLst>
            <pc:docMk/>
            <pc:sldMk cId="0" sldId="256"/>
            <ac:picMk id="4" creationId="{47FC14B5-8108-5492-1D98-09025047B16F}"/>
          </ac:picMkLst>
        </pc:picChg>
        <pc:picChg chg="add del mod">
          <ac:chgData name="Maryam Mast Zohoori" userId="dc71068b-f475-4abb-b15d-bd3e7e7088d2" providerId="ADAL" clId="{F3871DEA-7ABF-47B7-BA62-4390C0418E13}" dt="2023-07-20T06:44:33.854" v="7876" actId="478"/>
          <ac:picMkLst>
            <pc:docMk/>
            <pc:sldMk cId="0" sldId="256"/>
            <ac:picMk id="138" creationId="{00000000-0000-0000-0000-000000000000}"/>
          </ac:picMkLst>
        </pc:picChg>
        <pc:cxnChg chg="add del mod">
          <ac:chgData name="Maryam Mast Zohoori" userId="dc71068b-f475-4abb-b15d-bd3e7e7088d2" providerId="ADAL" clId="{F3871DEA-7ABF-47B7-BA62-4390C0418E13}" dt="2023-07-18T06:23:03.642" v="6631" actId="478"/>
          <ac:cxnSpMkLst>
            <pc:docMk/>
            <pc:sldMk cId="0" sldId="256"/>
            <ac:cxnSpMk id="4" creationId="{489DF41E-A679-9935-FBDA-F7B5ACCE5F13}"/>
          </ac:cxnSpMkLst>
        </pc:cxnChg>
        <pc:cxnChg chg="add del mod">
          <ac:chgData name="Maryam Mast Zohoori" userId="dc71068b-f475-4abb-b15d-bd3e7e7088d2" providerId="ADAL" clId="{F3871DEA-7ABF-47B7-BA62-4390C0418E13}" dt="2023-07-20T06:51:14.346" v="8215" actId="478"/>
          <ac:cxnSpMkLst>
            <pc:docMk/>
            <pc:sldMk cId="0" sldId="256"/>
            <ac:cxnSpMk id="5" creationId="{F6B7F6EC-CB81-ECBF-B942-1C492EB8865B}"/>
          </ac:cxnSpMkLst>
        </pc:cxnChg>
        <pc:cxnChg chg="add del mod">
          <ac:chgData name="Maryam Mast Zohoori" userId="dc71068b-f475-4abb-b15d-bd3e7e7088d2" providerId="ADAL" clId="{F3871DEA-7ABF-47B7-BA62-4390C0418E13}" dt="2023-07-18T06:26:02.012" v="6806" actId="478"/>
          <ac:cxnSpMkLst>
            <pc:docMk/>
            <pc:sldMk cId="0" sldId="256"/>
            <ac:cxnSpMk id="10" creationId="{CDB9A918-1D75-1436-3481-7C799CD59BE9}"/>
          </ac:cxnSpMkLst>
        </pc:cxnChg>
        <pc:cxnChg chg="add mod">
          <ac:chgData name="Maryam Mast Zohoori" userId="dc71068b-f475-4abb-b15d-bd3e7e7088d2" providerId="ADAL" clId="{F3871DEA-7ABF-47B7-BA62-4390C0418E13}" dt="2023-07-18T06:25:00.242" v="6775" actId="571"/>
          <ac:cxnSpMkLst>
            <pc:docMk/>
            <pc:sldMk cId="0" sldId="256"/>
            <ac:cxnSpMk id="12" creationId="{1943B3D8-55B1-74FF-6F28-A92BA5EB72B7}"/>
          </ac:cxnSpMkLst>
        </pc:cxnChg>
        <pc:cxnChg chg="del">
          <ac:chgData name="Maryam Mast Zohoori" userId="dc71068b-f475-4abb-b15d-bd3e7e7088d2" providerId="ADAL" clId="{F3871DEA-7ABF-47B7-BA62-4390C0418E13}" dt="2023-07-20T06:51:16.893" v="8216" actId="478"/>
          <ac:cxnSpMkLst>
            <pc:docMk/>
            <pc:sldMk cId="0" sldId="256"/>
            <ac:cxnSpMk id="144" creationId="{00000000-0000-0000-0000-000000000000}"/>
          </ac:cxnSpMkLst>
        </pc:cxnChg>
        <pc:cxnChg chg="del">
          <ac:chgData name="Maryam Mast Zohoori" userId="dc71068b-f475-4abb-b15d-bd3e7e7088d2" providerId="ADAL" clId="{F3871DEA-7ABF-47B7-BA62-4390C0418E13}" dt="2023-07-20T06:51:19.348" v="8217" actId="478"/>
          <ac:cxnSpMkLst>
            <pc:docMk/>
            <pc:sldMk cId="0" sldId="256"/>
            <ac:cxnSpMk id="145" creationId="{00000000-0000-0000-0000-000000000000}"/>
          </ac:cxnSpMkLst>
        </pc:cxnChg>
        <pc:cxnChg chg="del">
          <ac:chgData name="Maryam Mast Zohoori" userId="dc71068b-f475-4abb-b15d-bd3e7e7088d2" providerId="ADAL" clId="{F3871DEA-7ABF-47B7-BA62-4390C0418E13}" dt="2023-07-20T06:51:11.832" v="8214" actId="478"/>
          <ac:cxnSpMkLst>
            <pc:docMk/>
            <pc:sldMk cId="0" sldId="256"/>
            <ac:cxnSpMk id="146" creationId="{00000000-0000-0000-0000-000000000000}"/>
          </ac:cxnSpMkLst>
        </pc:cxnChg>
      </pc:sldChg>
      <pc:sldChg chg="modSp mod">
        <pc:chgData name="Maryam Mast Zohoori" userId="dc71068b-f475-4abb-b15d-bd3e7e7088d2" providerId="ADAL" clId="{F3871DEA-7ABF-47B7-BA62-4390C0418E13}" dt="2023-07-18T14:37:19.697" v="7469" actId="20577"/>
        <pc:sldMkLst>
          <pc:docMk/>
          <pc:sldMk cId="0" sldId="257"/>
        </pc:sldMkLst>
        <pc:spChg chg="mod">
          <ac:chgData name="Maryam Mast Zohoori" userId="dc71068b-f475-4abb-b15d-bd3e7e7088d2" providerId="ADAL" clId="{F3871DEA-7ABF-47B7-BA62-4390C0418E13}" dt="2023-07-18T14:37:19.697" v="7469" actId="20577"/>
          <ac:spMkLst>
            <pc:docMk/>
            <pc:sldMk cId="0" sldId="257"/>
            <ac:spMk id="152" creationId="{00000000-0000-0000-0000-000000000000}"/>
          </ac:spMkLst>
        </pc:spChg>
      </pc:sldChg>
      <pc:sldChg chg="modSp mod">
        <pc:chgData name="Maryam Mast Zohoori" userId="dc71068b-f475-4abb-b15d-bd3e7e7088d2" providerId="ADAL" clId="{F3871DEA-7ABF-47B7-BA62-4390C0418E13}" dt="2023-07-20T09:00:52.988" v="8412" actId="20577"/>
        <pc:sldMkLst>
          <pc:docMk/>
          <pc:sldMk cId="0" sldId="258"/>
        </pc:sldMkLst>
        <pc:spChg chg="mod">
          <ac:chgData name="Maryam Mast Zohoori" userId="dc71068b-f475-4abb-b15d-bd3e7e7088d2" providerId="ADAL" clId="{F3871DEA-7ABF-47B7-BA62-4390C0418E13}" dt="2023-07-20T09:00:52.988" v="8412" actId="20577"/>
          <ac:spMkLst>
            <pc:docMk/>
            <pc:sldMk cId="0" sldId="258"/>
            <ac:spMk id="158" creationId="{00000000-0000-0000-0000-000000000000}"/>
          </ac:spMkLst>
        </pc:spChg>
      </pc:sldChg>
      <pc:sldChg chg="modSp mod">
        <pc:chgData name="Maryam Mast Zohoori" userId="dc71068b-f475-4abb-b15d-bd3e7e7088d2" providerId="ADAL" clId="{F3871DEA-7ABF-47B7-BA62-4390C0418E13}" dt="2023-07-18T06:47:36.053" v="7362" actId="20577"/>
        <pc:sldMkLst>
          <pc:docMk/>
          <pc:sldMk cId="0" sldId="259"/>
        </pc:sldMkLst>
        <pc:spChg chg="mod">
          <ac:chgData name="Maryam Mast Zohoori" userId="dc71068b-f475-4abb-b15d-bd3e7e7088d2" providerId="ADAL" clId="{F3871DEA-7ABF-47B7-BA62-4390C0418E13}" dt="2023-07-18T06:47:36.053" v="7362" actId="20577"/>
          <ac:spMkLst>
            <pc:docMk/>
            <pc:sldMk cId="0" sldId="259"/>
            <ac:spMk id="164" creationId="{00000000-0000-0000-0000-000000000000}"/>
          </ac:spMkLst>
        </pc:spChg>
      </pc:sldChg>
      <pc:sldChg chg="modSp mod">
        <pc:chgData name="Maryam Mast Zohoori" userId="dc71068b-f475-4abb-b15d-bd3e7e7088d2" providerId="ADAL" clId="{F3871DEA-7ABF-47B7-BA62-4390C0418E13}" dt="2023-07-18T06:48:06.419" v="7363" actId="20577"/>
        <pc:sldMkLst>
          <pc:docMk/>
          <pc:sldMk cId="0" sldId="260"/>
        </pc:sldMkLst>
        <pc:spChg chg="mod">
          <ac:chgData name="Maryam Mast Zohoori" userId="dc71068b-f475-4abb-b15d-bd3e7e7088d2" providerId="ADAL" clId="{F3871DEA-7ABF-47B7-BA62-4390C0418E13}" dt="2023-07-18T06:48:06.419" v="7363" actId="20577"/>
          <ac:spMkLst>
            <pc:docMk/>
            <pc:sldMk cId="0" sldId="260"/>
            <ac:spMk id="169" creationId="{00000000-0000-0000-0000-000000000000}"/>
          </ac:spMkLst>
        </pc:spChg>
        <pc:spChg chg="mod">
          <ac:chgData name="Maryam Mast Zohoori" userId="dc71068b-f475-4abb-b15d-bd3e7e7088d2" providerId="ADAL" clId="{F3871DEA-7ABF-47B7-BA62-4390C0418E13}" dt="2023-07-18T06:31:51.885" v="6998" actId="20577"/>
          <ac:spMkLst>
            <pc:docMk/>
            <pc:sldMk cId="0" sldId="260"/>
            <ac:spMk id="170" creationId="{00000000-0000-0000-0000-000000000000}"/>
          </ac:spMkLst>
        </pc:spChg>
      </pc:sldChg>
      <pc:sldChg chg="modSp mod">
        <pc:chgData name="Maryam Mast Zohoori" userId="dc71068b-f475-4abb-b15d-bd3e7e7088d2" providerId="ADAL" clId="{F3871DEA-7ABF-47B7-BA62-4390C0418E13}" dt="2023-07-18T06:48:26.308" v="7368" actId="20577"/>
        <pc:sldMkLst>
          <pc:docMk/>
          <pc:sldMk cId="0" sldId="261"/>
        </pc:sldMkLst>
        <pc:spChg chg="mod">
          <ac:chgData name="Maryam Mast Zohoori" userId="dc71068b-f475-4abb-b15d-bd3e7e7088d2" providerId="ADAL" clId="{F3871DEA-7ABF-47B7-BA62-4390C0418E13}" dt="2023-07-18T06:48:26.308" v="7368" actId="20577"/>
          <ac:spMkLst>
            <pc:docMk/>
            <pc:sldMk cId="0" sldId="261"/>
            <ac:spMk id="180" creationId="{00000000-0000-0000-0000-000000000000}"/>
          </ac:spMkLst>
        </pc:spChg>
      </pc:sldChg>
      <pc:sldChg chg="addSp delSp modSp mod">
        <pc:chgData name="Maryam Mast Zohoori" userId="dc71068b-f475-4abb-b15d-bd3e7e7088d2" providerId="ADAL" clId="{F3871DEA-7ABF-47B7-BA62-4390C0418E13}" dt="2023-07-18T06:49:39.011" v="7369" actId="1036"/>
        <pc:sldMkLst>
          <pc:docMk/>
          <pc:sldMk cId="0" sldId="262"/>
        </pc:sldMkLst>
        <pc:spChg chg="add mod ord">
          <ac:chgData name="Maryam Mast Zohoori" userId="dc71068b-f475-4abb-b15d-bd3e7e7088d2" providerId="ADAL" clId="{F3871DEA-7ABF-47B7-BA62-4390C0418E13}" dt="2023-07-12T12:13:14.992" v="1671" actId="20577"/>
          <ac:spMkLst>
            <pc:docMk/>
            <pc:sldMk cId="0" sldId="262"/>
            <ac:spMk id="5" creationId="{2870490C-9DE5-174E-A7FB-FD6ED761479A}"/>
          </ac:spMkLst>
        </pc:spChg>
        <pc:spChg chg="mod">
          <ac:chgData name="Maryam Mast Zohoori" userId="dc71068b-f475-4abb-b15d-bd3e7e7088d2" providerId="ADAL" clId="{F3871DEA-7ABF-47B7-BA62-4390C0418E13}" dt="2023-07-18T06:49:39.011" v="7369" actId="1036"/>
          <ac:spMkLst>
            <pc:docMk/>
            <pc:sldMk cId="0" sldId="262"/>
            <ac:spMk id="185" creationId="{00000000-0000-0000-0000-000000000000}"/>
          </ac:spMkLst>
        </pc:spChg>
        <pc:spChg chg="del mod">
          <ac:chgData name="Maryam Mast Zohoori" userId="dc71068b-f475-4abb-b15d-bd3e7e7088d2" providerId="ADAL" clId="{F3871DEA-7ABF-47B7-BA62-4390C0418E13}" dt="2023-07-12T11:33:10.892" v="1355" actId="478"/>
          <ac:spMkLst>
            <pc:docMk/>
            <pc:sldMk cId="0" sldId="262"/>
            <ac:spMk id="186" creationId="{00000000-0000-0000-0000-000000000000}"/>
          </ac:spMkLst>
        </pc:spChg>
        <pc:spChg chg="del mod">
          <ac:chgData name="Maryam Mast Zohoori" userId="dc71068b-f475-4abb-b15d-bd3e7e7088d2" providerId="ADAL" clId="{F3871DEA-7ABF-47B7-BA62-4390C0418E13}" dt="2023-07-12T11:33:17.581" v="1356" actId="478"/>
          <ac:spMkLst>
            <pc:docMk/>
            <pc:sldMk cId="0" sldId="262"/>
            <ac:spMk id="188" creationId="{00000000-0000-0000-0000-000000000000}"/>
          </ac:spMkLst>
        </pc:spChg>
        <pc:spChg chg="del mod">
          <ac:chgData name="Maryam Mast Zohoori" userId="dc71068b-f475-4abb-b15d-bd3e7e7088d2" providerId="ADAL" clId="{F3871DEA-7ABF-47B7-BA62-4390C0418E13}" dt="2023-07-12T11:33:08.180" v="1353" actId="478"/>
          <ac:spMkLst>
            <pc:docMk/>
            <pc:sldMk cId="0" sldId="262"/>
            <ac:spMk id="189" creationId="{00000000-0000-0000-0000-000000000000}"/>
          </ac:spMkLst>
        </pc:spChg>
        <pc:graphicFrameChg chg="del modGraphic">
          <ac:chgData name="Maryam Mast Zohoori" userId="dc71068b-f475-4abb-b15d-bd3e7e7088d2" providerId="ADAL" clId="{F3871DEA-7ABF-47B7-BA62-4390C0418E13}" dt="2023-07-12T11:20:39.667" v="1214" actId="478"/>
          <ac:graphicFrameMkLst>
            <pc:docMk/>
            <pc:sldMk cId="0" sldId="262"/>
            <ac:graphicFrameMk id="190" creationId="{00000000-0000-0000-0000-000000000000}"/>
          </ac:graphicFrameMkLst>
        </pc:graphicFrameChg>
        <pc:picChg chg="add del mod">
          <ac:chgData name="Maryam Mast Zohoori" userId="dc71068b-f475-4abb-b15d-bd3e7e7088d2" providerId="ADAL" clId="{F3871DEA-7ABF-47B7-BA62-4390C0418E13}" dt="2023-07-12T11:41:56.196" v="1434" actId="478"/>
          <ac:picMkLst>
            <pc:docMk/>
            <pc:sldMk cId="0" sldId="262"/>
            <ac:picMk id="3" creationId="{F35724E1-A5F4-3C68-6546-3C0322553659}"/>
          </ac:picMkLst>
        </pc:picChg>
        <pc:picChg chg="add mod">
          <ac:chgData name="Maryam Mast Zohoori" userId="dc71068b-f475-4abb-b15d-bd3e7e7088d2" providerId="ADAL" clId="{F3871DEA-7ABF-47B7-BA62-4390C0418E13}" dt="2023-07-12T12:12:22.465" v="1618" actId="1037"/>
          <ac:picMkLst>
            <pc:docMk/>
            <pc:sldMk cId="0" sldId="262"/>
            <ac:picMk id="7" creationId="{B7B3CAA1-1A9C-2B2F-50E2-FB3C57E35DA8}"/>
          </ac:picMkLst>
        </pc:picChg>
        <pc:picChg chg="add del mod">
          <ac:chgData name="Maryam Mast Zohoori" userId="dc71068b-f475-4abb-b15d-bd3e7e7088d2" providerId="ADAL" clId="{F3871DEA-7ABF-47B7-BA62-4390C0418E13}" dt="2023-07-12T12:11:33.758" v="1600" actId="21"/>
          <ac:picMkLst>
            <pc:docMk/>
            <pc:sldMk cId="0" sldId="262"/>
            <ac:picMk id="8" creationId="{2C9992A2-B4F3-9AB5-FE2E-997F9AD2435B}"/>
          </ac:picMkLst>
        </pc:picChg>
        <pc:picChg chg="add mod">
          <ac:chgData name="Maryam Mast Zohoori" userId="dc71068b-f475-4abb-b15d-bd3e7e7088d2" providerId="ADAL" clId="{F3871DEA-7ABF-47B7-BA62-4390C0418E13}" dt="2023-07-12T12:12:30.351" v="1619" actId="14100"/>
          <ac:picMkLst>
            <pc:docMk/>
            <pc:sldMk cId="0" sldId="262"/>
            <ac:picMk id="9" creationId="{B0F796D0-9767-78AF-99C3-2B5024699090}"/>
          </ac:picMkLst>
        </pc:picChg>
      </pc:sldChg>
      <pc:sldChg chg="addSp delSp modSp mod">
        <pc:chgData name="Maryam Mast Zohoori" userId="dc71068b-f475-4abb-b15d-bd3e7e7088d2" providerId="ADAL" clId="{F3871DEA-7ABF-47B7-BA62-4390C0418E13}" dt="2023-07-18T06:35:01.726" v="7026" actId="20577"/>
        <pc:sldMkLst>
          <pc:docMk/>
          <pc:sldMk cId="0" sldId="263"/>
        </pc:sldMkLst>
        <pc:spChg chg="mod">
          <ac:chgData name="Maryam Mast Zohoori" userId="dc71068b-f475-4abb-b15d-bd3e7e7088d2" providerId="ADAL" clId="{F3871DEA-7ABF-47B7-BA62-4390C0418E13}" dt="2023-07-18T06:35:01.726" v="7026" actId="20577"/>
          <ac:spMkLst>
            <pc:docMk/>
            <pc:sldMk cId="0" sldId="263"/>
            <ac:spMk id="208" creationId="{00000000-0000-0000-0000-000000000000}"/>
          </ac:spMkLst>
        </pc:spChg>
        <pc:spChg chg="del">
          <ac:chgData name="Maryam Mast Zohoori" userId="dc71068b-f475-4abb-b15d-bd3e7e7088d2" providerId="ADAL" clId="{F3871DEA-7ABF-47B7-BA62-4390C0418E13}" dt="2023-07-12T07:15:50.269" v="451" actId="478"/>
          <ac:spMkLst>
            <pc:docMk/>
            <pc:sldMk cId="0" sldId="263"/>
            <ac:spMk id="209" creationId="{00000000-0000-0000-0000-000000000000}"/>
          </ac:spMkLst>
        </pc:spChg>
        <pc:picChg chg="add mod">
          <ac:chgData name="Maryam Mast Zohoori" userId="dc71068b-f475-4abb-b15d-bd3e7e7088d2" providerId="ADAL" clId="{F3871DEA-7ABF-47B7-BA62-4390C0418E13}" dt="2023-07-12T07:15:23.319" v="450" actId="1035"/>
          <ac:picMkLst>
            <pc:docMk/>
            <pc:sldMk cId="0" sldId="263"/>
            <ac:picMk id="3" creationId="{8A0369D6-1A8E-CCA0-B50C-6815D2ED3075}"/>
          </ac:picMkLst>
        </pc:picChg>
        <pc:picChg chg="del mod">
          <ac:chgData name="Maryam Mast Zohoori" userId="dc71068b-f475-4abb-b15d-bd3e7e7088d2" providerId="ADAL" clId="{F3871DEA-7ABF-47B7-BA62-4390C0418E13}" dt="2023-07-12T07:14:45.955" v="386" actId="478"/>
          <ac:picMkLst>
            <pc:docMk/>
            <pc:sldMk cId="0" sldId="263"/>
            <ac:picMk id="213" creationId="{00000000-0000-0000-0000-000000000000}"/>
          </ac:picMkLst>
        </pc:picChg>
      </pc:sldChg>
      <pc:sldChg chg="modSp mod">
        <pc:chgData name="Maryam Mast Zohoori" userId="dc71068b-f475-4abb-b15d-bd3e7e7088d2" providerId="ADAL" clId="{F3871DEA-7ABF-47B7-BA62-4390C0418E13}" dt="2023-07-12T12:55:27.187" v="2073" actId="255"/>
        <pc:sldMkLst>
          <pc:docMk/>
          <pc:sldMk cId="0" sldId="264"/>
        </pc:sldMkLst>
        <pc:spChg chg="mod">
          <ac:chgData name="Maryam Mast Zohoori" userId="dc71068b-f475-4abb-b15d-bd3e7e7088d2" providerId="ADAL" clId="{F3871DEA-7ABF-47B7-BA62-4390C0418E13}" dt="2023-07-12T07:17:15.499" v="454" actId="20577"/>
          <ac:spMkLst>
            <pc:docMk/>
            <pc:sldMk cId="0" sldId="264"/>
            <ac:spMk id="218" creationId="{00000000-0000-0000-0000-000000000000}"/>
          </ac:spMkLst>
        </pc:spChg>
        <pc:spChg chg="mod">
          <ac:chgData name="Maryam Mast Zohoori" userId="dc71068b-f475-4abb-b15d-bd3e7e7088d2" providerId="ADAL" clId="{F3871DEA-7ABF-47B7-BA62-4390C0418E13}" dt="2023-07-12T12:55:27.187" v="2073" actId="255"/>
          <ac:spMkLst>
            <pc:docMk/>
            <pc:sldMk cId="0" sldId="264"/>
            <ac:spMk id="219" creationId="{00000000-0000-0000-0000-000000000000}"/>
          </ac:spMkLst>
        </pc:spChg>
      </pc:sldChg>
      <pc:sldChg chg="addSp delSp modSp mod">
        <pc:chgData name="Maryam Mast Zohoori" userId="dc71068b-f475-4abb-b15d-bd3e7e7088d2" providerId="ADAL" clId="{F3871DEA-7ABF-47B7-BA62-4390C0418E13}" dt="2023-07-20T09:01:43.165" v="8414" actId="1036"/>
        <pc:sldMkLst>
          <pc:docMk/>
          <pc:sldMk cId="0" sldId="265"/>
        </pc:sldMkLst>
        <pc:spChg chg="add mod">
          <ac:chgData name="Maryam Mast Zohoori" userId="dc71068b-f475-4abb-b15d-bd3e7e7088d2" providerId="ADAL" clId="{F3871DEA-7ABF-47B7-BA62-4390C0418E13}" dt="2023-07-20T09:01:43.165" v="8414" actId="1036"/>
          <ac:spMkLst>
            <pc:docMk/>
            <pc:sldMk cId="0" sldId="265"/>
            <ac:spMk id="2" creationId="{2B872483-9B78-6BF0-F9E0-1AE1B21E6EF6}"/>
          </ac:spMkLst>
        </pc:spChg>
        <pc:spChg chg="mod">
          <ac:chgData name="Maryam Mast Zohoori" userId="dc71068b-f475-4abb-b15d-bd3e7e7088d2" providerId="ADAL" clId="{F3871DEA-7ABF-47B7-BA62-4390C0418E13}" dt="2023-07-12T10:58:59.260" v="1100" actId="14100"/>
          <ac:spMkLst>
            <pc:docMk/>
            <pc:sldMk cId="0" sldId="265"/>
            <ac:spMk id="227" creationId="{00000000-0000-0000-0000-000000000000}"/>
          </ac:spMkLst>
        </pc:spChg>
        <pc:spChg chg="mod">
          <ac:chgData name="Maryam Mast Zohoori" userId="dc71068b-f475-4abb-b15d-bd3e7e7088d2" providerId="ADAL" clId="{F3871DEA-7ABF-47B7-BA62-4390C0418E13}" dt="2023-07-12T11:00:03.114" v="1111" actId="20577"/>
          <ac:spMkLst>
            <pc:docMk/>
            <pc:sldMk cId="0" sldId="265"/>
            <ac:spMk id="228" creationId="{00000000-0000-0000-0000-000000000000}"/>
          </ac:spMkLst>
        </pc:spChg>
        <pc:spChg chg="mod">
          <ac:chgData name="Maryam Mast Zohoori" userId="dc71068b-f475-4abb-b15d-bd3e7e7088d2" providerId="ADAL" clId="{F3871DEA-7ABF-47B7-BA62-4390C0418E13}" dt="2023-07-20T09:01:38.379" v="8413" actId="1036"/>
          <ac:spMkLst>
            <pc:docMk/>
            <pc:sldMk cId="0" sldId="265"/>
            <ac:spMk id="229" creationId="{00000000-0000-0000-0000-000000000000}"/>
          </ac:spMkLst>
        </pc:spChg>
        <pc:picChg chg="add mod">
          <ac:chgData name="Maryam Mast Zohoori" userId="dc71068b-f475-4abb-b15d-bd3e7e7088d2" providerId="ADAL" clId="{F3871DEA-7ABF-47B7-BA62-4390C0418E13}" dt="2023-07-12T13:57:01.838" v="2672" actId="1076"/>
          <ac:picMkLst>
            <pc:docMk/>
            <pc:sldMk cId="0" sldId="265"/>
            <ac:picMk id="3" creationId="{B84300B8-D136-C3A7-BAE5-ED15E200A5D0}"/>
          </ac:picMkLst>
        </pc:picChg>
        <pc:picChg chg="del">
          <ac:chgData name="Maryam Mast Zohoori" userId="dc71068b-f475-4abb-b15d-bd3e7e7088d2" providerId="ADAL" clId="{F3871DEA-7ABF-47B7-BA62-4390C0418E13}" dt="2023-07-12T10:53:58.301" v="1017" actId="478"/>
          <ac:picMkLst>
            <pc:docMk/>
            <pc:sldMk cId="0" sldId="265"/>
            <ac:picMk id="230" creationId="{00000000-0000-0000-0000-000000000000}"/>
          </ac:picMkLst>
        </pc:picChg>
      </pc:sldChg>
      <pc:sldChg chg="addSp delSp modSp mod">
        <pc:chgData name="Maryam Mast Zohoori" userId="dc71068b-f475-4abb-b15d-bd3e7e7088d2" providerId="ADAL" clId="{F3871DEA-7ABF-47B7-BA62-4390C0418E13}" dt="2023-07-17T10:21:11.939" v="6114" actId="1036"/>
        <pc:sldMkLst>
          <pc:docMk/>
          <pc:sldMk cId="0" sldId="266"/>
        </pc:sldMkLst>
        <pc:spChg chg="add mod">
          <ac:chgData name="Maryam Mast Zohoori" userId="dc71068b-f475-4abb-b15d-bd3e7e7088d2" providerId="ADAL" clId="{F3871DEA-7ABF-47B7-BA62-4390C0418E13}" dt="2023-07-17T10:21:11.939" v="6114" actId="1036"/>
          <ac:spMkLst>
            <pc:docMk/>
            <pc:sldMk cId="0" sldId="266"/>
            <ac:spMk id="2" creationId="{C05ED5B5-B354-60FE-8B54-07574C8A762C}"/>
          </ac:spMkLst>
        </pc:spChg>
        <pc:spChg chg="mod">
          <ac:chgData name="Maryam Mast Zohoori" userId="dc71068b-f475-4abb-b15d-bd3e7e7088d2" providerId="ADAL" clId="{F3871DEA-7ABF-47B7-BA62-4390C0418E13}" dt="2023-07-12T13:57:24.807" v="2677" actId="1076"/>
          <ac:spMkLst>
            <pc:docMk/>
            <pc:sldMk cId="0" sldId="266"/>
            <ac:spMk id="235" creationId="{00000000-0000-0000-0000-000000000000}"/>
          </ac:spMkLst>
        </pc:spChg>
        <pc:spChg chg="mod">
          <ac:chgData name="Maryam Mast Zohoori" userId="dc71068b-f475-4abb-b15d-bd3e7e7088d2" providerId="ADAL" clId="{F3871DEA-7ABF-47B7-BA62-4390C0418E13}" dt="2023-07-13T08:15:28.156" v="2732" actId="14100"/>
          <ac:spMkLst>
            <pc:docMk/>
            <pc:sldMk cId="0" sldId="266"/>
            <ac:spMk id="237" creationId="{00000000-0000-0000-0000-000000000000}"/>
          </ac:spMkLst>
        </pc:spChg>
        <pc:spChg chg="mod">
          <ac:chgData name="Maryam Mast Zohoori" userId="dc71068b-f475-4abb-b15d-bd3e7e7088d2" providerId="ADAL" clId="{F3871DEA-7ABF-47B7-BA62-4390C0418E13}" dt="2023-07-12T11:01:50.241" v="1191" actId="27636"/>
          <ac:spMkLst>
            <pc:docMk/>
            <pc:sldMk cId="0" sldId="266"/>
            <ac:spMk id="239" creationId="{00000000-0000-0000-0000-000000000000}"/>
          </ac:spMkLst>
        </pc:spChg>
        <pc:spChg chg="mod">
          <ac:chgData name="Maryam Mast Zohoori" userId="dc71068b-f475-4abb-b15d-bd3e7e7088d2" providerId="ADAL" clId="{F3871DEA-7ABF-47B7-BA62-4390C0418E13}" dt="2023-07-12T11:22:42.232" v="1227" actId="20577"/>
          <ac:spMkLst>
            <pc:docMk/>
            <pc:sldMk cId="0" sldId="266"/>
            <ac:spMk id="240" creationId="{00000000-0000-0000-0000-000000000000}"/>
          </ac:spMkLst>
        </pc:spChg>
        <pc:picChg chg="add mod">
          <ac:chgData name="Maryam Mast Zohoori" userId="dc71068b-f475-4abb-b15d-bd3e7e7088d2" providerId="ADAL" clId="{F3871DEA-7ABF-47B7-BA62-4390C0418E13}" dt="2023-07-12T13:57:22.987" v="2676" actId="1038"/>
          <ac:picMkLst>
            <pc:docMk/>
            <pc:sldMk cId="0" sldId="266"/>
            <ac:picMk id="3" creationId="{4B061515-642E-2E1B-5374-53564DBDE291}"/>
          </ac:picMkLst>
        </pc:picChg>
        <pc:picChg chg="del">
          <ac:chgData name="Maryam Mast Zohoori" userId="dc71068b-f475-4abb-b15d-bd3e7e7088d2" providerId="ADAL" clId="{F3871DEA-7ABF-47B7-BA62-4390C0418E13}" dt="2023-07-12T10:54:35.800" v="1027" actId="478"/>
          <ac:picMkLst>
            <pc:docMk/>
            <pc:sldMk cId="0" sldId="266"/>
            <ac:picMk id="241" creationId="{00000000-0000-0000-0000-000000000000}"/>
          </ac:picMkLst>
        </pc:picChg>
      </pc:sldChg>
      <pc:sldChg chg="addSp delSp modSp mod ord">
        <pc:chgData name="Maryam Mast Zohoori" userId="dc71068b-f475-4abb-b15d-bd3e7e7088d2" providerId="ADAL" clId="{F3871DEA-7ABF-47B7-BA62-4390C0418E13}" dt="2023-07-17T10:22:59.482" v="6122" actId="1076"/>
        <pc:sldMkLst>
          <pc:docMk/>
          <pc:sldMk cId="0" sldId="267"/>
        </pc:sldMkLst>
        <pc:spChg chg="add mod">
          <ac:chgData name="Maryam Mast Zohoori" userId="dc71068b-f475-4abb-b15d-bd3e7e7088d2" providerId="ADAL" clId="{F3871DEA-7ABF-47B7-BA62-4390C0418E13}" dt="2023-07-12T13:53:53.188" v="2636" actId="1076"/>
          <ac:spMkLst>
            <pc:docMk/>
            <pc:sldMk cId="0" sldId="267"/>
            <ac:spMk id="3" creationId="{15DB7969-F880-1F51-05D0-EDE6A7FA96AE}"/>
          </ac:spMkLst>
        </pc:spChg>
        <pc:spChg chg="add mod">
          <ac:chgData name="Maryam Mast Zohoori" userId="dc71068b-f475-4abb-b15d-bd3e7e7088d2" providerId="ADAL" clId="{F3871DEA-7ABF-47B7-BA62-4390C0418E13}" dt="2023-07-17T10:22:59.482" v="6122" actId="1076"/>
          <ac:spMkLst>
            <pc:docMk/>
            <pc:sldMk cId="0" sldId="267"/>
            <ac:spMk id="4" creationId="{C24E577A-0331-92BC-99A9-A7C55424C48C}"/>
          </ac:spMkLst>
        </pc:spChg>
        <pc:spChg chg="mod">
          <ac:chgData name="Maryam Mast Zohoori" userId="dc71068b-f475-4abb-b15d-bd3e7e7088d2" providerId="ADAL" clId="{F3871DEA-7ABF-47B7-BA62-4390C0418E13}" dt="2023-07-12T13:53:27.289" v="2635" actId="1036"/>
          <ac:spMkLst>
            <pc:docMk/>
            <pc:sldMk cId="0" sldId="267"/>
            <ac:spMk id="246" creationId="{00000000-0000-0000-0000-000000000000}"/>
          </ac:spMkLst>
        </pc:spChg>
        <pc:spChg chg="mod">
          <ac:chgData name="Maryam Mast Zohoori" userId="dc71068b-f475-4abb-b15d-bd3e7e7088d2" providerId="ADAL" clId="{F3871DEA-7ABF-47B7-BA62-4390C0418E13}" dt="2023-07-12T13:37:04.125" v="2269" actId="27636"/>
          <ac:spMkLst>
            <pc:docMk/>
            <pc:sldMk cId="0" sldId="267"/>
            <ac:spMk id="250" creationId="{00000000-0000-0000-0000-000000000000}"/>
          </ac:spMkLst>
        </pc:spChg>
        <pc:spChg chg="mod">
          <ac:chgData name="Maryam Mast Zohoori" userId="dc71068b-f475-4abb-b15d-bd3e7e7088d2" providerId="ADAL" clId="{F3871DEA-7ABF-47B7-BA62-4390C0418E13}" dt="2023-07-12T13:53:16.896" v="2632" actId="13901"/>
          <ac:spMkLst>
            <pc:docMk/>
            <pc:sldMk cId="0" sldId="267"/>
            <ac:spMk id="251" creationId="{00000000-0000-0000-0000-000000000000}"/>
          </ac:spMkLst>
        </pc:spChg>
        <pc:picChg chg="add mod">
          <ac:chgData name="Maryam Mast Zohoori" userId="dc71068b-f475-4abb-b15d-bd3e7e7088d2" providerId="ADAL" clId="{F3871DEA-7ABF-47B7-BA62-4390C0418E13}" dt="2023-07-12T13:34:24.812" v="2135" actId="1076"/>
          <ac:picMkLst>
            <pc:docMk/>
            <pc:sldMk cId="0" sldId="267"/>
            <ac:picMk id="2" creationId="{995A9533-5AD8-60F2-17EE-F7CAEBF1BC63}"/>
          </ac:picMkLst>
        </pc:picChg>
        <pc:picChg chg="del">
          <ac:chgData name="Maryam Mast Zohoori" userId="dc71068b-f475-4abb-b15d-bd3e7e7088d2" providerId="ADAL" clId="{F3871DEA-7ABF-47B7-BA62-4390C0418E13}" dt="2023-07-12T13:33:53.816" v="2121" actId="478"/>
          <ac:picMkLst>
            <pc:docMk/>
            <pc:sldMk cId="0" sldId="267"/>
            <ac:picMk id="247" creationId="{00000000-0000-0000-0000-000000000000}"/>
          </ac:picMkLst>
        </pc:picChg>
      </pc:sldChg>
      <pc:sldChg chg="addSp delSp modSp mod">
        <pc:chgData name="Maryam Mast Zohoori" userId="dc71068b-f475-4abb-b15d-bd3e7e7088d2" providerId="ADAL" clId="{F3871DEA-7ABF-47B7-BA62-4390C0418E13}" dt="2023-07-18T06:51:26.661" v="7376" actId="20577"/>
        <pc:sldMkLst>
          <pc:docMk/>
          <pc:sldMk cId="0" sldId="268"/>
        </pc:sldMkLst>
        <pc:spChg chg="add del mod">
          <ac:chgData name="Maryam Mast Zohoori" userId="dc71068b-f475-4abb-b15d-bd3e7e7088d2" providerId="ADAL" clId="{F3871DEA-7ABF-47B7-BA62-4390C0418E13}" dt="2023-07-14T12:28:35.400" v="3309" actId="478"/>
          <ac:spMkLst>
            <pc:docMk/>
            <pc:sldMk cId="0" sldId="268"/>
            <ac:spMk id="3" creationId="{590A3236-FF02-4D50-135F-44E85557C94F}"/>
          </ac:spMkLst>
        </pc:spChg>
        <pc:spChg chg="add mod">
          <ac:chgData name="Maryam Mast Zohoori" userId="dc71068b-f475-4abb-b15d-bd3e7e7088d2" providerId="ADAL" clId="{F3871DEA-7ABF-47B7-BA62-4390C0418E13}" dt="2023-07-18T06:51:26.661" v="7376" actId="20577"/>
          <ac:spMkLst>
            <pc:docMk/>
            <pc:sldMk cId="0" sldId="268"/>
            <ac:spMk id="4" creationId="{A61CA0F1-C5C5-A1A2-C101-39D99EB19F0C}"/>
          </ac:spMkLst>
        </pc:spChg>
        <pc:spChg chg="mod ord">
          <ac:chgData name="Maryam Mast Zohoori" userId="dc71068b-f475-4abb-b15d-bd3e7e7088d2" providerId="ADAL" clId="{F3871DEA-7ABF-47B7-BA62-4390C0418E13}" dt="2023-07-14T12:35:10.839" v="3483" actId="1076"/>
          <ac:spMkLst>
            <pc:docMk/>
            <pc:sldMk cId="0" sldId="268"/>
            <ac:spMk id="256" creationId="{00000000-0000-0000-0000-000000000000}"/>
          </ac:spMkLst>
        </pc:spChg>
        <pc:spChg chg="mod">
          <ac:chgData name="Maryam Mast Zohoori" userId="dc71068b-f475-4abb-b15d-bd3e7e7088d2" providerId="ADAL" clId="{F3871DEA-7ABF-47B7-BA62-4390C0418E13}" dt="2023-07-17T07:48:21.083" v="5035" actId="122"/>
          <ac:spMkLst>
            <pc:docMk/>
            <pc:sldMk cId="0" sldId="268"/>
            <ac:spMk id="259" creationId="{00000000-0000-0000-0000-000000000000}"/>
          </ac:spMkLst>
        </pc:spChg>
        <pc:spChg chg="del mod">
          <ac:chgData name="Maryam Mast Zohoori" userId="dc71068b-f475-4abb-b15d-bd3e7e7088d2" providerId="ADAL" clId="{F3871DEA-7ABF-47B7-BA62-4390C0418E13}" dt="2023-07-14T12:28:30.029" v="3308" actId="478"/>
          <ac:spMkLst>
            <pc:docMk/>
            <pc:sldMk cId="0" sldId="268"/>
            <ac:spMk id="262" creationId="{00000000-0000-0000-0000-000000000000}"/>
          </ac:spMkLst>
        </pc:spChg>
        <pc:picChg chg="del">
          <ac:chgData name="Maryam Mast Zohoori" userId="dc71068b-f475-4abb-b15d-bd3e7e7088d2" providerId="ADAL" clId="{F3871DEA-7ABF-47B7-BA62-4390C0418E13}" dt="2023-07-12T13:57:33.933" v="2678" actId="478"/>
          <ac:picMkLst>
            <pc:docMk/>
            <pc:sldMk cId="0" sldId="268"/>
            <ac:picMk id="261" creationId="{00000000-0000-0000-0000-000000000000}"/>
          </ac:picMkLst>
        </pc:picChg>
      </pc:sldChg>
      <pc:sldChg chg="delSp modSp del mod">
        <pc:chgData name="Maryam Mast Zohoori" userId="dc71068b-f475-4abb-b15d-bd3e7e7088d2" providerId="ADAL" clId="{F3871DEA-7ABF-47B7-BA62-4390C0418E13}" dt="2023-07-14T12:36:41.186" v="3499" actId="2696"/>
        <pc:sldMkLst>
          <pc:docMk/>
          <pc:sldMk cId="0" sldId="269"/>
        </pc:sldMkLst>
        <pc:spChg chg="mod">
          <ac:chgData name="Maryam Mast Zohoori" userId="dc71068b-f475-4abb-b15d-bd3e7e7088d2" providerId="ADAL" clId="{F3871DEA-7ABF-47B7-BA62-4390C0418E13}" dt="2023-07-12T13:58:04.397" v="2726" actId="27636"/>
          <ac:spMkLst>
            <pc:docMk/>
            <pc:sldMk cId="0" sldId="269"/>
            <ac:spMk id="270" creationId="{00000000-0000-0000-0000-000000000000}"/>
          </ac:spMkLst>
        </pc:spChg>
        <pc:spChg chg="mod">
          <ac:chgData name="Maryam Mast Zohoori" userId="dc71068b-f475-4abb-b15d-bd3e7e7088d2" providerId="ADAL" clId="{F3871DEA-7ABF-47B7-BA62-4390C0418E13}" dt="2023-07-12T13:58:01.276" v="2724" actId="6549"/>
          <ac:spMkLst>
            <pc:docMk/>
            <pc:sldMk cId="0" sldId="269"/>
            <ac:spMk id="271" creationId="{00000000-0000-0000-0000-000000000000}"/>
          </ac:spMkLst>
        </pc:spChg>
        <pc:spChg chg="mod">
          <ac:chgData name="Maryam Mast Zohoori" userId="dc71068b-f475-4abb-b15d-bd3e7e7088d2" providerId="ADAL" clId="{F3871DEA-7ABF-47B7-BA62-4390C0418E13}" dt="2023-07-12T13:58:14.216" v="2728" actId="6549"/>
          <ac:spMkLst>
            <pc:docMk/>
            <pc:sldMk cId="0" sldId="269"/>
            <ac:spMk id="274" creationId="{00000000-0000-0000-0000-000000000000}"/>
          </ac:spMkLst>
        </pc:spChg>
        <pc:graphicFrameChg chg="del">
          <ac:chgData name="Maryam Mast Zohoori" userId="dc71068b-f475-4abb-b15d-bd3e7e7088d2" providerId="ADAL" clId="{F3871DEA-7ABF-47B7-BA62-4390C0418E13}" dt="2023-07-12T13:58:07.023" v="2727" actId="478"/>
          <ac:graphicFrameMkLst>
            <pc:docMk/>
            <pc:sldMk cId="0" sldId="269"/>
            <ac:graphicFrameMk id="273" creationId="{00000000-0000-0000-0000-000000000000}"/>
          </ac:graphicFrameMkLst>
        </pc:graphicFrameChg>
      </pc:sldChg>
      <pc:sldChg chg="addSp delSp modSp mod ord">
        <pc:chgData name="Maryam Mast Zohoori" userId="dc71068b-f475-4abb-b15d-bd3e7e7088d2" providerId="ADAL" clId="{F3871DEA-7ABF-47B7-BA62-4390C0418E13}" dt="2023-07-17T18:30:20.996" v="6618" actId="1036"/>
        <pc:sldMkLst>
          <pc:docMk/>
          <pc:sldMk cId="0" sldId="270"/>
        </pc:sldMkLst>
        <pc:spChg chg="add del mod">
          <ac:chgData name="Maryam Mast Zohoori" userId="dc71068b-f475-4abb-b15d-bd3e7e7088d2" providerId="ADAL" clId="{F3871DEA-7ABF-47B7-BA62-4390C0418E13}" dt="2023-07-17T06:45:41.355" v="4639" actId="478"/>
          <ac:spMkLst>
            <pc:docMk/>
            <pc:sldMk cId="0" sldId="270"/>
            <ac:spMk id="2" creationId="{3C84656E-00F7-C6DB-8D84-7B90522A5D04}"/>
          </ac:spMkLst>
        </pc:spChg>
        <pc:spChg chg="add del mod">
          <ac:chgData name="Maryam Mast Zohoori" userId="dc71068b-f475-4abb-b15d-bd3e7e7088d2" providerId="ADAL" clId="{F3871DEA-7ABF-47B7-BA62-4390C0418E13}" dt="2023-07-17T06:46:05.005" v="4642" actId="478"/>
          <ac:spMkLst>
            <pc:docMk/>
            <pc:sldMk cId="0" sldId="270"/>
            <ac:spMk id="3" creationId="{9B147DE8-C74C-E7FC-E1A9-C530EA51301F}"/>
          </ac:spMkLst>
        </pc:spChg>
        <pc:spChg chg="mod">
          <ac:chgData name="Maryam Mast Zohoori" userId="dc71068b-f475-4abb-b15d-bd3e7e7088d2" providerId="ADAL" clId="{F3871DEA-7ABF-47B7-BA62-4390C0418E13}" dt="2023-07-17T18:04:30.008" v="6502" actId="1037"/>
          <ac:spMkLst>
            <pc:docMk/>
            <pc:sldMk cId="0" sldId="270"/>
            <ac:spMk id="279" creationId="{00000000-0000-0000-0000-000000000000}"/>
          </ac:spMkLst>
        </pc:spChg>
        <pc:spChg chg="mod">
          <ac:chgData name="Maryam Mast Zohoori" userId="dc71068b-f475-4abb-b15d-bd3e7e7088d2" providerId="ADAL" clId="{F3871DEA-7ABF-47B7-BA62-4390C0418E13}" dt="2023-07-17T18:04:12.113" v="6495" actId="1076"/>
          <ac:spMkLst>
            <pc:docMk/>
            <pc:sldMk cId="0" sldId="270"/>
            <ac:spMk id="280" creationId="{00000000-0000-0000-0000-000000000000}"/>
          </ac:spMkLst>
        </pc:spChg>
        <pc:spChg chg="mod">
          <ac:chgData name="Maryam Mast Zohoori" userId="dc71068b-f475-4abb-b15d-bd3e7e7088d2" providerId="ADAL" clId="{F3871DEA-7ABF-47B7-BA62-4390C0418E13}" dt="2023-07-17T07:05:58.951" v="4934" actId="20577"/>
          <ac:spMkLst>
            <pc:docMk/>
            <pc:sldMk cId="0" sldId="270"/>
            <ac:spMk id="282" creationId="{00000000-0000-0000-0000-000000000000}"/>
          </ac:spMkLst>
        </pc:spChg>
        <pc:spChg chg="mod">
          <ac:chgData name="Maryam Mast Zohoori" userId="dc71068b-f475-4abb-b15d-bd3e7e7088d2" providerId="ADAL" clId="{F3871DEA-7ABF-47B7-BA62-4390C0418E13}" dt="2023-07-17T18:04:21.481" v="6497" actId="20577"/>
          <ac:spMkLst>
            <pc:docMk/>
            <pc:sldMk cId="0" sldId="270"/>
            <ac:spMk id="283" creationId="{00000000-0000-0000-0000-000000000000}"/>
          </ac:spMkLst>
        </pc:spChg>
        <pc:graphicFrameChg chg="del">
          <ac:chgData name="Maryam Mast Zohoori" userId="dc71068b-f475-4abb-b15d-bd3e7e7088d2" providerId="ADAL" clId="{F3871DEA-7ABF-47B7-BA62-4390C0418E13}" dt="2023-07-12T13:58:28.475" v="2731" actId="478"/>
          <ac:graphicFrameMkLst>
            <pc:docMk/>
            <pc:sldMk cId="0" sldId="270"/>
            <ac:graphicFrameMk id="284" creationId="{00000000-0000-0000-0000-000000000000}"/>
          </ac:graphicFrameMkLst>
        </pc:graphicFrameChg>
        <pc:picChg chg="add mod">
          <ac:chgData name="Maryam Mast Zohoori" userId="dc71068b-f475-4abb-b15d-bd3e7e7088d2" providerId="ADAL" clId="{F3871DEA-7ABF-47B7-BA62-4390C0418E13}" dt="2023-07-17T18:30:20.996" v="6618" actId="1036"/>
          <ac:picMkLst>
            <pc:docMk/>
            <pc:sldMk cId="0" sldId="270"/>
            <ac:picMk id="3" creationId="{6721433F-D577-344B-56AF-6F24CC50CA7F}"/>
          </ac:picMkLst>
        </pc:picChg>
      </pc:sldChg>
      <pc:sldChg chg="addSp delSp modSp mod ord">
        <pc:chgData name="Maryam Mast Zohoori" userId="dc71068b-f475-4abb-b15d-bd3e7e7088d2" providerId="ADAL" clId="{F3871DEA-7ABF-47B7-BA62-4390C0418E13}" dt="2023-07-17T18:29:27.225" v="6598" actId="20577"/>
        <pc:sldMkLst>
          <pc:docMk/>
          <pc:sldMk cId="0" sldId="271"/>
        </pc:sldMkLst>
        <pc:spChg chg="mod">
          <ac:chgData name="Maryam Mast Zohoori" userId="dc71068b-f475-4abb-b15d-bd3e7e7088d2" providerId="ADAL" clId="{F3871DEA-7ABF-47B7-BA62-4390C0418E13}" dt="2023-07-17T18:29:27.225" v="6598" actId="20577"/>
          <ac:spMkLst>
            <pc:docMk/>
            <pc:sldMk cId="0" sldId="271"/>
            <ac:spMk id="292" creationId="{00000000-0000-0000-0000-000000000000}"/>
          </ac:spMkLst>
        </pc:spChg>
        <pc:picChg chg="add mod ord">
          <ac:chgData name="Maryam Mast Zohoori" userId="dc71068b-f475-4abb-b15d-bd3e7e7088d2" providerId="ADAL" clId="{F3871DEA-7ABF-47B7-BA62-4390C0418E13}" dt="2023-07-17T18:28:41.153" v="6555" actId="1037"/>
          <ac:picMkLst>
            <pc:docMk/>
            <pc:sldMk cId="0" sldId="271"/>
            <ac:picMk id="3" creationId="{6D7EDE5D-3E55-69E2-8A7D-C96ED62DD35B}"/>
          </ac:picMkLst>
        </pc:picChg>
        <pc:picChg chg="del">
          <ac:chgData name="Maryam Mast Zohoori" userId="dc71068b-f475-4abb-b15d-bd3e7e7088d2" providerId="ADAL" clId="{F3871DEA-7ABF-47B7-BA62-4390C0418E13}" dt="2023-07-12T07:44:20.546" v="959" actId="478"/>
          <ac:picMkLst>
            <pc:docMk/>
            <pc:sldMk cId="0" sldId="271"/>
            <ac:picMk id="293" creationId="{00000000-0000-0000-0000-000000000000}"/>
          </ac:picMkLst>
        </pc:picChg>
      </pc:sldChg>
      <pc:sldChg chg="modSp del mod">
        <pc:chgData name="Maryam Mast Zohoori" userId="dc71068b-f475-4abb-b15d-bd3e7e7088d2" providerId="ADAL" clId="{F3871DEA-7ABF-47B7-BA62-4390C0418E13}" dt="2023-07-14T12:37:03.782" v="3500" actId="2696"/>
        <pc:sldMkLst>
          <pc:docMk/>
          <pc:sldMk cId="0" sldId="272"/>
        </pc:sldMkLst>
        <pc:spChg chg="mod">
          <ac:chgData name="Maryam Mast Zohoori" userId="dc71068b-f475-4abb-b15d-bd3e7e7088d2" providerId="ADAL" clId="{F3871DEA-7ABF-47B7-BA62-4390C0418E13}" dt="2023-07-12T11:23:40.212" v="1228" actId="20577"/>
          <ac:spMkLst>
            <pc:docMk/>
            <pc:sldMk cId="0" sldId="272"/>
            <ac:spMk id="298" creationId="{00000000-0000-0000-0000-000000000000}"/>
          </ac:spMkLst>
        </pc:spChg>
        <pc:spChg chg="mod">
          <ac:chgData name="Maryam Mast Zohoori" userId="dc71068b-f475-4abb-b15d-bd3e7e7088d2" providerId="ADAL" clId="{F3871DEA-7ABF-47B7-BA62-4390C0418E13}" dt="2023-07-12T11:23:49.512" v="1249" actId="5793"/>
          <ac:spMkLst>
            <pc:docMk/>
            <pc:sldMk cId="0" sldId="272"/>
            <ac:spMk id="299" creationId="{00000000-0000-0000-0000-000000000000}"/>
          </ac:spMkLst>
        </pc:spChg>
      </pc:sldChg>
      <pc:sldChg chg="addSp delSp modSp mod">
        <pc:chgData name="Maryam Mast Zohoori" userId="dc71068b-f475-4abb-b15d-bd3e7e7088d2" providerId="ADAL" clId="{F3871DEA-7ABF-47B7-BA62-4390C0418E13}" dt="2023-07-18T06:52:17.736" v="7379" actId="20577"/>
        <pc:sldMkLst>
          <pc:docMk/>
          <pc:sldMk cId="0" sldId="273"/>
        </pc:sldMkLst>
        <pc:spChg chg="add mod">
          <ac:chgData name="Maryam Mast Zohoori" userId="dc71068b-f475-4abb-b15d-bd3e7e7088d2" providerId="ADAL" clId="{F3871DEA-7ABF-47B7-BA62-4390C0418E13}" dt="2023-07-14T13:05:12.792" v="4241" actId="1035"/>
          <ac:spMkLst>
            <pc:docMk/>
            <pc:sldMk cId="0" sldId="273"/>
            <ac:spMk id="2" creationId="{D48D7303-30A0-71B5-FBE7-6992D544FCDC}"/>
          </ac:spMkLst>
        </pc:spChg>
        <pc:spChg chg="add mod">
          <ac:chgData name="Maryam Mast Zohoori" userId="dc71068b-f475-4abb-b15d-bd3e7e7088d2" providerId="ADAL" clId="{F3871DEA-7ABF-47B7-BA62-4390C0418E13}" dt="2023-07-14T13:05:34.780" v="4247" actId="1037"/>
          <ac:spMkLst>
            <pc:docMk/>
            <pc:sldMk cId="0" sldId="273"/>
            <ac:spMk id="3" creationId="{A912ACD6-0A0A-04AB-D19A-B069B2798BEF}"/>
          </ac:spMkLst>
        </pc:spChg>
        <pc:spChg chg="add mod">
          <ac:chgData name="Maryam Mast Zohoori" userId="dc71068b-f475-4abb-b15d-bd3e7e7088d2" providerId="ADAL" clId="{F3871DEA-7ABF-47B7-BA62-4390C0418E13}" dt="2023-07-14T13:06:00.259" v="4252" actId="1076"/>
          <ac:spMkLst>
            <pc:docMk/>
            <pc:sldMk cId="0" sldId="273"/>
            <ac:spMk id="4" creationId="{A72C4017-E121-E574-87BF-485598B8E4C7}"/>
          </ac:spMkLst>
        </pc:spChg>
        <pc:spChg chg="add mod">
          <ac:chgData name="Maryam Mast Zohoori" userId="dc71068b-f475-4abb-b15d-bd3e7e7088d2" providerId="ADAL" clId="{F3871DEA-7ABF-47B7-BA62-4390C0418E13}" dt="2023-07-14T13:07:08.294" v="4264" actId="1076"/>
          <ac:spMkLst>
            <pc:docMk/>
            <pc:sldMk cId="0" sldId="273"/>
            <ac:spMk id="5" creationId="{42C6B958-03F5-3B2D-25C9-DC2B576C3D8F}"/>
          </ac:spMkLst>
        </pc:spChg>
        <pc:spChg chg="mod">
          <ac:chgData name="Maryam Mast Zohoori" userId="dc71068b-f475-4abb-b15d-bd3e7e7088d2" providerId="ADAL" clId="{F3871DEA-7ABF-47B7-BA62-4390C0418E13}" dt="2023-07-14T12:37:27.959" v="3503" actId="1076"/>
          <ac:spMkLst>
            <pc:docMk/>
            <pc:sldMk cId="0" sldId="273"/>
            <ac:spMk id="313" creationId="{00000000-0000-0000-0000-000000000000}"/>
          </ac:spMkLst>
        </pc:spChg>
        <pc:spChg chg="mod">
          <ac:chgData name="Maryam Mast Zohoori" userId="dc71068b-f475-4abb-b15d-bd3e7e7088d2" providerId="ADAL" clId="{F3871DEA-7ABF-47B7-BA62-4390C0418E13}" dt="2023-07-14T12:37:36.737" v="3504" actId="1076"/>
          <ac:spMkLst>
            <pc:docMk/>
            <pc:sldMk cId="0" sldId="273"/>
            <ac:spMk id="314" creationId="{00000000-0000-0000-0000-000000000000}"/>
          </ac:spMkLst>
        </pc:spChg>
        <pc:spChg chg="mod">
          <ac:chgData name="Maryam Mast Zohoori" userId="dc71068b-f475-4abb-b15d-bd3e7e7088d2" providerId="ADAL" clId="{F3871DEA-7ABF-47B7-BA62-4390C0418E13}" dt="2023-07-14T12:43:30.825" v="3550" actId="20577"/>
          <ac:spMkLst>
            <pc:docMk/>
            <pc:sldMk cId="0" sldId="273"/>
            <ac:spMk id="315" creationId="{00000000-0000-0000-0000-000000000000}"/>
          </ac:spMkLst>
        </pc:spChg>
        <pc:spChg chg="mod">
          <ac:chgData name="Maryam Mast Zohoori" userId="dc71068b-f475-4abb-b15d-bd3e7e7088d2" providerId="ADAL" clId="{F3871DEA-7ABF-47B7-BA62-4390C0418E13}" dt="2023-07-18T06:52:17.736" v="7379" actId="20577"/>
          <ac:spMkLst>
            <pc:docMk/>
            <pc:sldMk cId="0" sldId="273"/>
            <ac:spMk id="316" creationId="{00000000-0000-0000-0000-000000000000}"/>
          </ac:spMkLst>
        </pc:spChg>
        <pc:spChg chg="mod">
          <ac:chgData name="Maryam Mast Zohoori" userId="dc71068b-f475-4abb-b15d-bd3e7e7088d2" providerId="ADAL" clId="{F3871DEA-7ABF-47B7-BA62-4390C0418E13}" dt="2023-07-14T13:06:18.084" v="4256" actId="20577"/>
          <ac:spMkLst>
            <pc:docMk/>
            <pc:sldMk cId="0" sldId="273"/>
            <ac:spMk id="320" creationId="{00000000-0000-0000-0000-000000000000}"/>
          </ac:spMkLst>
        </pc:spChg>
        <pc:cxnChg chg="del">
          <ac:chgData name="Maryam Mast Zohoori" userId="dc71068b-f475-4abb-b15d-bd3e7e7088d2" providerId="ADAL" clId="{F3871DEA-7ABF-47B7-BA62-4390C0418E13}" dt="2023-07-14T12:38:16.359" v="3532" actId="478"/>
          <ac:cxnSpMkLst>
            <pc:docMk/>
            <pc:sldMk cId="0" sldId="273"/>
            <ac:cxnSpMk id="317" creationId="{00000000-0000-0000-0000-000000000000}"/>
          </ac:cxnSpMkLst>
        </pc:cxnChg>
        <pc:cxnChg chg="del">
          <ac:chgData name="Maryam Mast Zohoori" userId="dc71068b-f475-4abb-b15d-bd3e7e7088d2" providerId="ADAL" clId="{F3871DEA-7ABF-47B7-BA62-4390C0418E13}" dt="2023-07-14T12:38:13.202" v="3531" actId="478"/>
          <ac:cxnSpMkLst>
            <pc:docMk/>
            <pc:sldMk cId="0" sldId="273"/>
            <ac:cxnSpMk id="318" creationId="{00000000-0000-0000-0000-000000000000}"/>
          </ac:cxnSpMkLst>
        </pc:cxnChg>
        <pc:cxnChg chg="del">
          <ac:chgData name="Maryam Mast Zohoori" userId="dc71068b-f475-4abb-b15d-bd3e7e7088d2" providerId="ADAL" clId="{F3871DEA-7ABF-47B7-BA62-4390C0418E13}" dt="2023-07-14T12:38:10.470" v="3530" actId="478"/>
          <ac:cxnSpMkLst>
            <pc:docMk/>
            <pc:sldMk cId="0" sldId="273"/>
            <ac:cxnSpMk id="319" creationId="{00000000-0000-0000-0000-000000000000}"/>
          </ac:cxnSpMkLst>
        </pc:cxnChg>
      </pc:sldChg>
      <pc:sldChg chg="modSp del mod">
        <pc:chgData name="Maryam Mast Zohoori" userId="dc71068b-f475-4abb-b15d-bd3e7e7088d2" providerId="ADAL" clId="{F3871DEA-7ABF-47B7-BA62-4390C0418E13}" dt="2023-07-18T06:52:33.685" v="7380" actId="47"/>
        <pc:sldMkLst>
          <pc:docMk/>
          <pc:sldMk cId="0" sldId="274"/>
        </pc:sldMkLst>
        <pc:spChg chg="mod">
          <ac:chgData name="Maryam Mast Zohoori" userId="dc71068b-f475-4abb-b15d-bd3e7e7088d2" providerId="ADAL" clId="{F3871DEA-7ABF-47B7-BA62-4390C0418E13}" dt="2023-07-17T10:18:46.843" v="6070" actId="1076"/>
          <ac:spMkLst>
            <pc:docMk/>
            <pc:sldMk cId="0" sldId="274"/>
            <ac:spMk id="339" creationId="{00000000-0000-0000-0000-000000000000}"/>
          </ac:spMkLst>
        </pc:spChg>
        <pc:graphicFrameChg chg="modGraphic">
          <ac:chgData name="Maryam Mast Zohoori" userId="dc71068b-f475-4abb-b15d-bd3e7e7088d2" providerId="ADAL" clId="{F3871DEA-7ABF-47B7-BA62-4390C0418E13}" dt="2023-07-14T12:53:31.667" v="3725" actId="6549"/>
          <ac:graphicFrameMkLst>
            <pc:docMk/>
            <pc:sldMk cId="0" sldId="274"/>
            <ac:graphicFrameMk id="343" creationId="{00000000-0000-0000-0000-000000000000}"/>
          </ac:graphicFrameMkLst>
        </pc:graphicFrameChg>
      </pc:sldChg>
      <pc:sldChg chg="addSp delSp modSp mod ord">
        <pc:chgData name="Maryam Mast Zohoori" userId="dc71068b-f475-4abb-b15d-bd3e7e7088d2" providerId="ADAL" clId="{F3871DEA-7ABF-47B7-BA62-4390C0418E13}" dt="2023-07-20T13:07:34.614" v="8734" actId="21"/>
        <pc:sldMkLst>
          <pc:docMk/>
          <pc:sldMk cId="0" sldId="275"/>
        </pc:sldMkLst>
        <pc:spChg chg="add mod">
          <ac:chgData name="Maryam Mast Zohoori" userId="dc71068b-f475-4abb-b15d-bd3e7e7088d2" providerId="ADAL" clId="{F3871DEA-7ABF-47B7-BA62-4390C0418E13}" dt="2023-07-17T08:01:11.576" v="5579" actId="208"/>
          <ac:spMkLst>
            <pc:docMk/>
            <pc:sldMk cId="0" sldId="275"/>
            <ac:spMk id="2" creationId="{E477A2AE-4073-0D22-9482-B6A7FDE7CFCE}"/>
          </ac:spMkLst>
        </pc:spChg>
        <pc:spChg chg="mod">
          <ac:chgData name="Maryam Mast Zohoori" userId="dc71068b-f475-4abb-b15d-bd3e7e7088d2" providerId="ADAL" clId="{F3871DEA-7ABF-47B7-BA62-4390C0418E13}" dt="2023-07-14T13:07:57.540" v="4268" actId="1076"/>
          <ac:spMkLst>
            <pc:docMk/>
            <pc:sldMk cId="0" sldId="275"/>
            <ac:spMk id="358" creationId="{00000000-0000-0000-0000-000000000000}"/>
          </ac:spMkLst>
        </pc:spChg>
        <pc:spChg chg="mod">
          <ac:chgData name="Maryam Mast Zohoori" userId="dc71068b-f475-4abb-b15d-bd3e7e7088d2" providerId="ADAL" clId="{F3871DEA-7ABF-47B7-BA62-4390C0418E13}" dt="2023-07-14T13:08:39.310" v="4273" actId="255"/>
          <ac:spMkLst>
            <pc:docMk/>
            <pc:sldMk cId="0" sldId="275"/>
            <ac:spMk id="361" creationId="{00000000-0000-0000-0000-000000000000}"/>
          </ac:spMkLst>
        </pc:spChg>
        <pc:spChg chg="del">
          <ac:chgData name="Maryam Mast Zohoori" userId="dc71068b-f475-4abb-b15d-bd3e7e7088d2" providerId="ADAL" clId="{F3871DEA-7ABF-47B7-BA62-4390C0418E13}" dt="2023-07-20T13:07:34.614" v="8734" actId="21"/>
          <ac:spMkLst>
            <pc:docMk/>
            <pc:sldMk cId="0" sldId="275"/>
            <ac:spMk id="362" creationId="{00000000-0000-0000-0000-000000000000}"/>
          </ac:spMkLst>
        </pc:spChg>
        <pc:graphicFrameChg chg="mod modGraphic">
          <ac:chgData name="Maryam Mast Zohoori" userId="dc71068b-f475-4abb-b15d-bd3e7e7088d2" providerId="ADAL" clId="{F3871DEA-7ABF-47B7-BA62-4390C0418E13}" dt="2023-07-14T13:08:20.163" v="4272" actId="14100"/>
          <ac:graphicFrameMkLst>
            <pc:docMk/>
            <pc:sldMk cId="0" sldId="275"/>
            <ac:graphicFrameMk id="366" creationId="{00000000-0000-0000-0000-000000000000}"/>
          </ac:graphicFrameMkLst>
        </pc:graphicFrameChg>
      </pc:sldChg>
      <pc:sldChg chg="addSp delSp modSp mod ord delAnim modAnim">
        <pc:chgData name="Maryam Mast Zohoori" userId="dc71068b-f475-4abb-b15d-bd3e7e7088d2" providerId="ADAL" clId="{F3871DEA-7ABF-47B7-BA62-4390C0418E13}" dt="2023-07-20T14:01:57.010" v="9187" actId="20577"/>
        <pc:sldMkLst>
          <pc:docMk/>
          <pc:sldMk cId="0" sldId="276"/>
        </pc:sldMkLst>
        <pc:spChg chg="add del">
          <ac:chgData name="Maryam Mast Zohoori" userId="dc71068b-f475-4abb-b15d-bd3e7e7088d2" providerId="ADAL" clId="{F3871DEA-7ABF-47B7-BA62-4390C0418E13}" dt="2023-07-20T13:58:24.681" v="8958" actId="22"/>
          <ac:spMkLst>
            <pc:docMk/>
            <pc:sldMk cId="0" sldId="276"/>
            <ac:spMk id="3" creationId="{98154962-ABA3-D999-B685-0FFED64CE70B}"/>
          </ac:spMkLst>
        </pc:spChg>
        <pc:spChg chg="add del mod">
          <ac:chgData name="Maryam Mast Zohoori" userId="dc71068b-f475-4abb-b15d-bd3e7e7088d2" providerId="ADAL" clId="{F3871DEA-7ABF-47B7-BA62-4390C0418E13}" dt="2023-07-20T12:20:36.262" v="8475" actId="478"/>
          <ac:spMkLst>
            <pc:docMk/>
            <pc:sldMk cId="0" sldId="276"/>
            <ac:spMk id="3" creationId="{F4523CD1-B7D8-7FE0-D0AF-9815EC5F1FDE}"/>
          </ac:spMkLst>
        </pc:spChg>
        <pc:spChg chg="mod">
          <ac:chgData name="Maryam Mast Zohoori" userId="dc71068b-f475-4abb-b15d-bd3e7e7088d2" providerId="ADAL" clId="{F3871DEA-7ABF-47B7-BA62-4390C0418E13}" dt="2023-07-20T13:53:19.030" v="8749" actId="21"/>
          <ac:spMkLst>
            <pc:docMk/>
            <pc:sldMk cId="0" sldId="276"/>
            <ac:spMk id="371" creationId="{00000000-0000-0000-0000-000000000000}"/>
          </ac:spMkLst>
        </pc:spChg>
        <pc:spChg chg="mod">
          <ac:chgData name="Maryam Mast Zohoori" userId="dc71068b-f475-4abb-b15d-bd3e7e7088d2" providerId="ADAL" clId="{F3871DEA-7ABF-47B7-BA62-4390C0418E13}" dt="2023-07-14T13:14:39.618" v="4413" actId="207"/>
          <ac:spMkLst>
            <pc:docMk/>
            <pc:sldMk cId="0" sldId="276"/>
            <ac:spMk id="374" creationId="{00000000-0000-0000-0000-000000000000}"/>
          </ac:spMkLst>
        </pc:spChg>
        <pc:spChg chg="del">
          <ac:chgData name="Maryam Mast Zohoori" userId="dc71068b-f475-4abb-b15d-bd3e7e7088d2" providerId="ADAL" clId="{F3871DEA-7ABF-47B7-BA62-4390C0418E13}" dt="2023-07-14T13:01:47.627" v="4188" actId="21"/>
          <ac:spMkLst>
            <pc:docMk/>
            <pc:sldMk cId="0" sldId="276"/>
            <ac:spMk id="376" creationId="{00000000-0000-0000-0000-000000000000}"/>
          </ac:spMkLst>
        </pc:spChg>
        <pc:spChg chg="del">
          <ac:chgData name="Maryam Mast Zohoori" userId="dc71068b-f475-4abb-b15d-bd3e7e7088d2" providerId="ADAL" clId="{F3871DEA-7ABF-47B7-BA62-4390C0418E13}" dt="2023-07-14T13:02:26.263" v="4192" actId="21"/>
          <ac:spMkLst>
            <pc:docMk/>
            <pc:sldMk cId="0" sldId="276"/>
            <ac:spMk id="377" creationId="{00000000-0000-0000-0000-000000000000}"/>
          </ac:spMkLst>
        </pc:spChg>
        <pc:spChg chg="mod">
          <ac:chgData name="Maryam Mast Zohoori" userId="dc71068b-f475-4abb-b15d-bd3e7e7088d2" providerId="ADAL" clId="{F3871DEA-7ABF-47B7-BA62-4390C0418E13}" dt="2023-07-20T14:01:57.010" v="9187" actId="20577"/>
          <ac:spMkLst>
            <pc:docMk/>
            <pc:sldMk cId="0" sldId="276"/>
            <ac:spMk id="379" creationId="{00000000-0000-0000-0000-000000000000}"/>
          </ac:spMkLst>
        </pc:spChg>
        <pc:spChg chg="del">
          <ac:chgData name="Maryam Mast Zohoori" userId="dc71068b-f475-4abb-b15d-bd3e7e7088d2" providerId="ADAL" clId="{F3871DEA-7ABF-47B7-BA62-4390C0418E13}" dt="2023-07-14T13:04:48.020" v="4235" actId="21"/>
          <ac:spMkLst>
            <pc:docMk/>
            <pc:sldMk cId="0" sldId="276"/>
            <ac:spMk id="380" creationId="{00000000-0000-0000-0000-000000000000}"/>
          </ac:spMkLst>
        </pc:spChg>
        <pc:spChg chg="del">
          <ac:chgData name="Maryam Mast Zohoori" userId="dc71068b-f475-4abb-b15d-bd3e7e7088d2" providerId="ADAL" clId="{F3871DEA-7ABF-47B7-BA62-4390C0418E13}" dt="2023-07-14T13:05:19.532" v="4242" actId="21"/>
          <ac:spMkLst>
            <pc:docMk/>
            <pc:sldMk cId="0" sldId="276"/>
            <ac:spMk id="381" creationId="{00000000-0000-0000-0000-000000000000}"/>
          </ac:spMkLst>
        </pc:spChg>
        <pc:spChg chg="mod">
          <ac:chgData name="Maryam Mast Zohoori" userId="dc71068b-f475-4abb-b15d-bd3e7e7088d2" providerId="ADAL" clId="{F3871DEA-7ABF-47B7-BA62-4390C0418E13}" dt="2023-07-20T14:01:44.003" v="9165" actId="20577"/>
          <ac:spMkLst>
            <pc:docMk/>
            <pc:sldMk cId="0" sldId="276"/>
            <ac:spMk id="383" creationId="{00000000-0000-0000-0000-000000000000}"/>
          </ac:spMkLst>
        </pc:spChg>
        <pc:spChg chg="del">
          <ac:chgData name="Maryam Mast Zohoori" userId="dc71068b-f475-4abb-b15d-bd3e7e7088d2" providerId="ADAL" clId="{F3871DEA-7ABF-47B7-BA62-4390C0418E13}" dt="2023-07-14T13:05:44.768" v="4248" actId="21"/>
          <ac:spMkLst>
            <pc:docMk/>
            <pc:sldMk cId="0" sldId="276"/>
            <ac:spMk id="384" creationId="{00000000-0000-0000-0000-000000000000}"/>
          </ac:spMkLst>
        </pc:spChg>
        <pc:spChg chg="del">
          <ac:chgData name="Maryam Mast Zohoori" userId="dc71068b-f475-4abb-b15d-bd3e7e7088d2" providerId="ADAL" clId="{F3871DEA-7ABF-47B7-BA62-4390C0418E13}" dt="2023-07-14T13:06:30.459" v="4257" actId="21"/>
          <ac:spMkLst>
            <pc:docMk/>
            <pc:sldMk cId="0" sldId="276"/>
            <ac:spMk id="385" creationId="{00000000-0000-0000-0000-000000000000}"/>
          </ac:spMkLst>
        </pc:spChg>
        <pc:spChg chg="mod">
          <ac:chgData name="Maryam Mast Zohoori" userId="dc71068b-f475-4abb-b15d-bd3e7e7088d2" providerId="ADAL" clId="{F3871DEA-7ABF-47B7-BA62-4390C0418E13}" dt="2023-07-20T14:01:18.810" v="9135" actId="20577"/>
          <ac:spMkLst>
            <pc:docMk/>
            <pc:sldMk cId="0" sldId="276"/>
            <ac:spMk id="387" creationId="{00000000-0000-0000-0000-000000000000}"/>
          </ac:spMkLst>
        </pc:spChg>
        <pc:picChg chg="add del mod">
          <ac:chgData name="Maryam Mast Zohoori" userId="dc71068b-f475-4abb-b15d-bd3e7e7088d2" providerId="ADAL" clId="{F3871DEA-7ABF-47B7-BA62-4390C0418E13}" dt="2023-07-20T12:20:27.790" v="8473" actId="478"/>
          <ac:picMkLst>
            <pc:docMk/>
            <pc:sldMk cId="0" sldId="276"/>
            <ac:picMk id="2" creationId="{985F0B35-55F9-A81C-BCBA-2F560E909B24}"/>
          </ac:picMkLst>
        </pc:picChg>
      </pc:sldChg>
      <pc:sldChg chg="del">
        <pc:chgData name="Maryam Mast Zohoori" userId="dc71068b-f475-4abb-b15d-bd3e7e7088d2" providerId="ADAL" clId="{F3871DEA-7ABF-47B7-BA62-4390C0418E13}" dt="2023-07-14T12:52:01.143" v="3701" actId="2696"/>
        <pc:sldMkLst>
          <pc:docMk/>
          <pc:sldMk cId="0" sldId="277"/>
        </pc:sldMkLst>
      </pc:sldChg>
      <pc:sldChg chg="modSp del mod">
        <pc:chgData name="Maryam Mast Zohoori" userId="dc71068b-f475-4abb-b15d-bd3e7e7088d2" providerId="ADAL" clId="{F3871DEA-7ABF-47B7-BA62-4390C0418E13}" dt="2023-07-17T09:48:39.596" v="5858" actId="47"/>
        <pc:sldMkLst>
          <pc:docMk/>
          <pc:sldMk cId="0" sldId="278"/>
        </pc:sldMkLst>
        <pc:spChg chg="mod">
          <ac:chgData name="Maryam Mast Zohoori" userId="dc71068b-f475-4abb-b15d-bd3e7e7088d2" providerId="ADAL" clId="{F3871DEA-7ABF-47B7-BA62-4390C0418E13}" dt="2023-07-17T09:48:32.059" v="5857" actId="21"/>
          <ac:spMkLst>
            <pc:docMk/>
            <pc:sldMk cId="0" sldId="278"/>
            <ac:spMk id="420" creationId="{00000000-0000-0000-0000-000000000000}"/>
          </ac:spMkLst>
        </pc:spChg>
      </pc:sldChg>
      <pc:sldChg chg="modSp mod">
        <pc:chgData name="Maryam Mast Zohoori" userId="dc71068b-f475-4abb-b15d-bd3e7e7088d2" providerId="ADAL" clId="{F3871DEA-7ABF-47B7-BA62-4390C0418E13}" dt="2023-07-18T06:36:34.839" v="7028" actId="14100"/>
        <pc:sldMkLst>
          <pc:docMk/>
          <pc:sldMk cId="0" sldId="279"/>
        </pc:sldMkLst>
        <pc:spChg chg="mod">
          <ac:chgData name="Maryam Mast Zohoori" userId="dc71068b-f475-4abb-b15d-bd3e7e7088d2" providerId="ADAL" clId="{F3871DEA-7ABF-47B7-BA62-4390C0418E13}" dt="2023-07-18T06:36:34.839" v="7028" actId="14100"/>
          <ac:spMkLst>
            <pc:docMk/>
            <pc:sldMk cId="0" sldId="279"/>
            <ac:spMk id="432" creationId="{00000000-0000-0000-0000-000000000000}"/>
          </ac:spMkLst>
        </pc:spChg>
      </pc:sldChg>
      <pc:sldChg chg="modSp mod">
        <pc:chgData name="Maryam Mast Zohoori" userId="dc71068b-f475-4abb-b15d-bd3e7e7088d2" providerId="ADAL" clId="{F3871DEA-7ABF-47B7-BA62-4390C0418E13}" dt="2023-07-18T06:54:02.774" v="7384" actId="20577"/>
        <pc:sldMkLst>
          <pc:docMk/>
          <pc:sldMk cId="0" sldId="280"/>
        </pc:sldMkLst>
        <pc:spChg chg="mod">
          <ac:chgData name="Maryam Mast Zohoori" userId="dc71068b-f475-4abb-b15d-bd3e7e7088d2" providerId="ADAL" clId="{F3871DEA-7ABF-47B7-BA62-4390C0418E13}" dt="2023-07-12T07:14:41.574" v="383" actId="27636"/>
          <ac:spMkLst>
            <pc:docMk/>
            <pc:sldMk cId="0" sldId="280"/>
            <ac:spMk id="437" creationId="{00000000-0000-0000-0000-000000000000}"/>
          </ac:spMkLst>
        </pc:spChg>
        <pc:spChg chg="mod">
          <ac:chgData name="Maryam Mast Zohoori" userId="dc71068b-f475-4abb-b15d-bd3e7e7088d2" providerId="ADAL" clId="{F3871DEA-7ABF-47B7-BA62-4390C0418E13}" dt="2023-07-18T06:54:02.774" v="7384" actId="20577"/>
          <ac:spMkLst>
            <pc:docMk/>
            <pc:sldMk cId="0" sldId="280"/>
            <ac:spMk id="438" creationId="{00000000-0000-0000-0000-000000000000}"/>
          </ac:spMkLst>
        </pc:spChg>
      </pc:sldChg>
      <pc:sldChg chg="modSp mod">
        <pc:chgData name="Maryam Mast Zohoori" userId="dc71068b-f475-4abb-b15d-bd3e7e7088d2" providerId="ADAL" clId="{F3871DEA-7ABF-47B7-BA62-4390C0418E13}" dt="2023-07-18T06:40:04.476" v="7147" actId="255"/>
        <pc:sldMkLst>
          <pc:docMk/>
          <pc:sldMk cId="0" sldId="281"/>
        </pc:sldMkLst>
        <pc:spChg chg="mod">
          <ac:chgData name="Maryam Mast Zohoori" userId="dc71068b-f475-4abb-b15d-bd3e7e7088d2" providerId="ADAL" clId="{F3871DEA-7ABF-47B7-BA62-4390C0418E13}" dt="2023-07-18T06:39:52.710" v="7146" actId="1076"/>
          <ac:spMkLst>
            <pc:docMk/>
            <pc:sldMk cId="0" sldId="281"/>
            <ac:spMk id="444" creationId="{00000000-0000-0000-0000-000000000000}"/>
          </ac:spMkLst>
        </pc:spChg>
        <pc:spChg chg="mod">
          <ac:chgData name="Maryam Mast Zohoori" userId="dc71068b-f475-4abb-b15d-bd3e7e7088d2" providerId="ADAL" clId="{F3871DEA-7ABF-47B7-BA62-4390C0418E13}" dt="2023-07-18T06:40:04.476" v="7147" actId="255"/>
          <ac:spMkLst>
            <pc:docMk/>
            <pc:sldMk cId="0" sldId="281"/>
            <ac:spMk id="448" creationId="{00000000-0000-0000-0000-000000000000}"/>
          </ac:spMkLst>
        </pc:spChg>
      </pc:sldChg>
      <pc:sldChg chg="addSp delSp modSp new del mod">
        <pc:chgData name="Maryam Mast Zohoori" userId="dc71068b-f475-4abb-b15d-bd3e7e7088d2" providerId="ADAL" clId="{F3871DEA-7ABF-47B7-BA62-4390C0418E13}" dt="2023-07-12T07:34:43.946" v="828" actId="47"/>
        <pc:sldMkLst>
          <pc:docMk/>
          <pc:sldMk cId="2993817861" sldId="282"/>
        </pc:sldMkLst>
        <pc:spChg chg="mod">
          <ac:chgData name="Maryam Mast Zohoori" userId="dc71068b-f475-4abb-b15d-bd3e7e7088d2" providerId="ADAL" clId="{F3871DEA-7ABF-47B7-BA62-4390C0418E13}" dt="2023-07-12T07:34:40.171" v="827" actId="21"/>
          <ac:spMkLst>
            <pc:docMk/>
            <pc:sldMk cId="2993817861" sldId="282"/>
            <ac:spMk id="3" creationId="{226BE87F-6E48-28FC-2B7C-8ECCA1C33DE6}"/>
          </ac:spMkLst>
        </pc:spChg>
        <pc:picChg chg="add del mod">
          <ac:chgData name="Maryam Mast Zohoori" userId="dc71068b-f475-4abb-b15d-bd3e7e7088d2" providerId="ADAL" clId="{F3871DEA-7ABF-47B7-BA62-4390C0418E13}" dt="2023-07-12T07:34:32.052" v="826" actId="478"/>
          <ac:picMkLst>
            <pc:docMk/>
            <pc:sldMk cId="2993817861" sldId="282"/>
            <ac:picMk id="5" creationId="{FCCE2B16-A2E0-DB89-399E-5D19CD91E99D}"/>
          </ac:picMkLst>
        </pc:picChg>
      </pc:sldChg>
      <pc:sldChg chg="addSp modSp new mod">
        <pc:chgData name="Maryam Mast Zohoori" userId="dc71068b-f475-4abb-b15d-bd3e7e7088d2" providerId="ADAL" clId="{F3871DEA-7ABF-47B7-BA62-4390C0418E13}" dt="2023-07-12T07:41:06.888" v="949" actId="1038"/>
        <pc:sldMkLst>
          <pc:docMk/>
          <pc:sldMk cId="3241041613" sldId="282"/>
        </pc:sldMkLst>
        <pc:spChg chg="add mod">
          <ac:chgData name="Maryam Mast Zohoori" userId="dc71068b-f475-4abb-b15d-bd3e7e7088d2" providerId="ADAL" clId="{F3871DEA-7ABF-47B7-BA62-4390C0418E13}" dt="2023-07-12T07:41:06.888" v="949" actId="1038"/>
          <ac:spMkLst>
            <pc:docMk/>
            <pc:sldMk cId="3241041613" sldId="282"/>
            <ac:spMk id="3" creationId="{0F21CB0F-5114-BA21-72D0-D4C333F263C4}"/>
          </ac:spMkLst>
        </pc:spChg>
        <pc:picChg chg="add mod">
          <ac:chgData name="Maryam Mast Zohoori" userId="dc71068b-f475-4abb-b15d-bd3e7e7088d2" providerId="ADAL" clId="{F3871DEA-7ABF-47B7-BA62-4390C0418E13}" dt="2023-07-12T07:37:15.789" v="897" actId="1037"/>
          <ac:picMkLst>
            <pc:docMk/>
            <pc:sldMk cId="3241041613" sldId="282"/>
            <ac:picMk id="5" creationId="{85C3A925-590A-9FD1-9026-177D99D1CC36}"/>
          </ac:picMkLst>
        </pc:picChg>
        <pc:picChg chg="add mod">
          <ac:chgData name="Maryam Mast Zohoori" userId="dc71068b-f475-4abb-b15d-bd3e7e7088d2" providerId="ADAL" clId="{F3871DEA-7ABF-47B7-BA62-4390C0418E13}" dt="2023-07-12T07:40:48.115" v="928" actId="14100"/>
          <ac:picMkLst>
            <pc:docMk/>
            <pc:sldMk cId="3241041613" sldId="282"/>
            <ac:picMk id="7" creationId="{4A02A1D6-FA16-C256-D209-533F4E4470C9}"/>
          </ac:picMkLst>
        </pc:picChg>
      </pc:sldChg>
      <pc:sldChg chg="modSp new del mod">
        <pc:chgData name="Maryam Mast Zohoori" userId="dc71068b-f475-4abb-b15d-bd3e7e7088d2" providerId="ADAL" clId="{F3871DEA-7ABF-47B7-BA62-4390C0418E13}" dt="2023-07-12T11:41:35.339" v="1418" actId="47"/>
        <pc:sldMkLst>
          <pc:docMk/>
          <pc:sldMk cId="1370939992" sldId="283"/>
        </pc:sldMkLst>
        <pc:spChg chg="mod">
          <ac:chgData name="Maryam Mast Zohoori" userId="dc71068b-f475-4abb-b15d-bd3e7e7088d2" providerId="ADAL" clId="{F3871DEA-7ABF-47B7-BA62-4390C0418E13}" dt="2023-07-12T11:41:18.821" v="1417" actId="5793"/>
          <ac:spMkLst>
            <pc:docMk/>
            <pc:sldMk cId="1370939992" sldId="283"/>
            <ac:spMk id="3" creationId="{8567C28F-AAC0-B42C-7728-12A661803284}"/>
          </ac:spMkLst>
        </pc:spChg>
      </pc:sldChg>
      <pc:sldChg chg="addSp delSp modSp add mod ord setBg">
        <pc:chgData name="Maryam Mast Zohoori" userId="dc71068b-f475-4abb-b15d-bd3e7e7088d2" providerId="ADAL" clId="{F3871DEA-7ABF-47B7-BA62-4390C0418E13}" dt="2023-07-18T06:49:58.016" v="7375" actId="1038"/>
        <pc:sldMkLst>
          <pc:docMk/>
          <pc:sldMk cId="3727954682" sldId="283"/>
        </pc:sldMkLst>
        <pc:spChg chg="mod">
          <ac:chgData name="Maryam Mast Zohoori" userId="dc71068b-f475-4abb-b15d-bd3e7e7088d2" providerId="ADAL" clId="{F3871DEA-7ABF-47B7-BA62-4390C0418E13}" dt="2023-07-12T11:46:37.971" v="1560" actId="20577"/>
          <ac:spMkLst>
            <pc:docMk/>
            <pc:sldMk cId="3727954682" sldId="283"/>
            <ac:spMk id="5" creationId="{2870490C-9DE5-174E-A7FB-FD6ED761479A}"/>
          </ac:spMkLst>
        </pc:spChg>
        <pc:picChg chg="del">
          <ac:chgData name="Maryam Mast Zohoori" userId="dc71068b-f475-4abb-b15d-bd3e7e7088d2" providerId="ADAL" clId="{F3871DEA-7ABF-47B7-BA62-4390C0418E13}" dt="2023-07-12T11:43:16.185" v="1448" actId="21"/>
          <ac:picMkLst>
            <pc:docMk/>
            <pc:sldMk cId="3727954682" sldId="283"/>
            <ac:picMk id="3" creationId="{F35724E1-A5F4-3C68-6546-3C0322553659}"/>
          </ac:picMkLst>
        </pc:picChg>
        <pc:picChg chg="add mod">
          <ac:chgData name="Maryam Mast Zohoori" userId="dc71068b-f475-4abb-b15d-bd3e7e7088d2" providerId="ADAL" clId="{F3871DEA-7ABF-47B7-BA62-4390C0418E13}" dt="2023-07-12T11:48:48.529" v="1562" actId="1076"/>
          <ac:picMkLst>
            <pc:docMk/>
            <pc:sldMk cId="3727954682" sldId="283"/>
            <ac:picMk id="4" creationId="{5E6A58D9-45DA-91AA-10C7-15636E63A4DD}"/>
          </ac:picMkLst>
        </pc:picChg>
        <pc:picChg chg="add del mod">
          <ac:chgData name="Maryam Mast Zohoori" userId="dc71068b-f475-4abb-b15d-bd3e7e7088d2" providerId="ADAL" clId="{F3871DEA-7ABF-47B7-BA62-4390C0418E13}" dt="2023-07-12T12:11:45.121" v="1604" actId="21"/>
          <ac:picMkLst>
            <pc:docMk/>
            <pc:sldMk cId="3727954682" sldId="283"/>
            <ac:picMk id="6" creationId="{8C7AFFBD-CE0E-6A23-AFA3-2C45144853C7}"/>
          </ac:picMkLst>
        </pc:picChg>
        <pc:picChg chg="add del mod">
          <ac:chgData name="Maryam Mast Zohoori" userId="dc71068b-f475-4abb-b15d-bd3e7e7088d2" providerId="ADAL" clId="{F3871DEA-7ABF-47B7-BA62-4390C0418E13}" dt="2023-07-12T13:12:14.904" v="2074" actId="478"/>
          <ac:picMkLst>
            <pc:docMk/>
            <pc:sldMk cId="3727954682" sldId="283"/>
            <ac:picMk id="7" creationId="{B79BABF1-87F9-BEBE-4814-C66E888EAFB1}"/>
          </ac:picMkLst>
        </pc:picChg>
        <pc:picChg chg="add mod">
          <ac:chgData name="Maryam Mast Zohoori" userId="dc71068b-f475-4abb-b15d-bd3e7e7088d2" providerId="ADAL" clId="{F3871DEA-7ABF-47B7-BA62-4390C0418E13}" dt="2023-07-18T06:49:58.016" v="7375" actId="1038"/>
          <ac:picMkLst>
            <pc:docMk/>
            <pc:sldMk cId="3727954682" sldId="283"/>
            <ac:picMk id="9" creationId="{B1A78BC7-CB55-253E-84B0-39D3ADEB6123}"/>
          </ac:picMkLst>
        </pc:picChg>
      </pc:sldChg>
      <pc:sldChg chg="delSp modSp add del mod setBg">
        <pc:chgData name="Maryam Mast Zohoori" userId="dc71068b-f475-4abb-b15d-bd3e7e7088d2" providerId="ADAL" clId="{F3871DEA-7ABF-47B7-BA62-4390C0418E13}" dt="2023-07-12T11:42:42.280" v="1438" actId="47"/>
        <pc:sldMkLst>
          <pc:docMk/>
          <pc:sldMk cId="1185707501" sldId="284"/>
        </pc:sldMkLst>
        <pc:spChg chg="mod">
          <ac:chgData name="Maryam Mast Zohoori" userId="dc71068b-f475-4abb-b15d-bd3e7e7088d2" providerId="ADAL" clId="{F3871DEA-7ABF-47B7-BA62-4390C0418E13}" dt="2023-07-12T11:42:36.577" v="1437" actId="1076"/>
          <ac:spMkLst>
            <pc:docMk/>
            <pc:sldMk cId="1185707501" sldId="284"/>
            <ac:spMk id="185" creationId="{00000000-0000-0000-0000-000000000000}"/>
          </ac:spMkLst>
        </pc:spChg>
        <pc:picChg chg="del">
          <ac:chgData name="Maryam Mast Zohoori" userId="dc71068b-f475-4abb-b15d-bd3e7e7088d2" providerId="ADAL" clId="{F3871DEA-7ABF-47B7-BA62-4390C0418E13}" dt="2023-07-12T11:42:13.995" v="1436" actId="478"/>
          <ac:picMkLst>
            <pc:docMk/>
            <pc:sldMk cId="1185707501" sldId="284"/>
            <ac:picMk id="3" creationId="{F35724E1-A5F4-3C68-6546-3C0322553659}"/>
          </ac:picMkLst>
        </pc:picChg>
      </pc:sldChg>
      <pc:sldChg chg="addSp delSp modSp add mod">
        <pc:chgData name="Maryam Mast Zohoori" userId="dc71068b-f475-4abb-b15d-bd3e7e7088d2" providerId="ADAL" clId="{F3871DEA-7ABF-47B7-BA62-4390C0418E13}" dt="2023-07-14T12:07:41.400" v="3028" actId="14100"/>
        <pc:sldMkLst>
          <pc:docMk/>
          <pc:sldMk cId="3631850540" sldId="284"/>
        </pc:sldMkLst>
        <pc:spChg chg="mod">
          <ac:chgData name="Maryam Mast Zohoori" userId="dc71068b-f475-4abb-b15d-bd3e7e7088d2" providerId="ADAL" clId="{F3871DEA-7ABF-47B7-BA62-4390C0418E13}" dt="2023-07-12T13:36:19.132" v="2228" actId="20577"/>
          <ac:spMkLst>
            <pc:docMk/>
            <pc:sldMk cId="3631850540" sldId="284"/>
            <ac:spMk id="5" creationId="{2870490C-9DE5-174E-A7FB-FD6ED761479A}"/>
          </ac:spMkLst>
        </pc:spChg>
        <pc:spChg chg="add mod">
          <ac:chgData name="Maryam Mast Zohoori" userId="dc71068b-f475-4abb-b15d-bd3e7e7088d2" providerId="ADAL" clId="{F3871DEA-7ABF-47B7-BA62-4390C0418E13}" dt="2023-07-14T12:07:33.373" v="3027" actId="1076"/>
          <ac:spMkLst>
            <pc:docMk/>
            <pc:sldMk cId="3631850540" sldId="284"/>
            <ac:spMk id="10" creationId="{37ECFF5D-D455-158C-A141-67601D64983C}"/>
          </ac:spMkLst>
        </pc:spChg>
        <pc:picChg chg="add del mod">
          <ac:chgData name="Maryam Mast Zohoori" userId="dc71068b-f475-4abb-b15d-bd3e7e7088d2" providerId="ADAL" clId="{F3871DEA-7ABF-47B7-BA62-4390C0418E13}" dt="2023-07-12T12:09:18.187" v="1580" actId="21"/>
          <ac:picMkLst>
            <pc:docMk/>
            <pc:sldMk cId="3631850540" sldId="284"/>
            <ac:picMk id="3" creationId="{99A09C4B-4585-80CD-7266-122117D125D0}"/>
          </ac:picMkLst>
        </pc:picChg>
        <pc:picChg chg="del">
          <ac:chgData name="Maryam Mast Zohoori" userId="dc71068b-f475-4abb-b15d-bd3e7e7088d2" providerId="ADAL" clId="{F3871DEA-7ABF-47B7-BA62-4390C0418E13}" dt="2023-07-12T11:53:25.440" v="1564" actId="478"/>
          <ac:picMkLst>
            <pc:docMk/>
            <pc:sldMk cId="3631850540" sldId="284"/>
            <ac:picMk id="4" creationId="{5E6A58D9-45DA-91AA-10C7-15636E63A4DD}"/>
          </ac:picMkLst>
        </pc:picChg>
        <pc:picChg chg="add del mod">
          <ac:chgData name="Maryam Mast Zohoori" userId="dc71068b-f475-4abb-b15d-bd3e7e7088d2" providerId="ADAL" clId="{F3871DEA-7ABF-47B7-BA62-4390C0418E13}" dt="2023-07-12T12:22:31.803" v="1686" actId="478"/>
          <ac:picMkLst>
            <pc:docMk/>
            <pc:sldMk cId="3631850540" sldId="284"/>
            <ac:picMk id="7" creationId="{7BB4FE25-EABD-695C-5B08-51A5CDB835B5}"/>
          </ac:picMkLst>
        </pc:picChg>
        <pc:picChg chg="add mod">
          <ac:chgData name="Maryam Mast Zohoori" userId="dc71068b-f475-4abb-b15d-bd3e7e7088d2" providerId="ADAL" clId="{F3871DEA-7ABF-47B7-BA62-4390C0418E13}" dt="2023-07-14T12:07:41.400" v="3028" actId="14100"/>
          <ac:picMkLst>
            <pc:docMk/>
            <pc:sldMk cId="3631850540" sldId="284"/>
            <ac:picMk id="9" creationId="{59A763E4-B7A8-48B6-CF66-76D30DB74D2E}"/>
          </ac:picMkLst>
        </pc:picChg>
      </pc:sldChg>
      <pc:sldChg chg="addSp delSp modSp add mod ord">
        <pc:chgData name="Maryam Mast Zohoori" userId="dc71068b-f475-4abb-b15d-bd3e7e7088d2" providerId="ADAL" clId="{F3871DEA-7ABF-47B7-BA62-4390C0418E13}" dt="2023-07-14T13:16:05.706" v="4454" actId="1076"/>
        <pc:sldMkLst>
          <pc:docMk/>
          <pc:sldMk cId="466375790" sldId="285"/>
        </pc:sldMkLst>
        <pc:spChg chg="add mod">
          <ac:chgData name="Maryam Mast Zohoori" userId="dc71068b-f475-4abb-b15d-bd3e7e7088d2" providerId="ADAL" clId="{F3871DEA-7ABF-47B7-BA62-4390C0418E13}" dt="2023-07-14T13:16:01.657" v="4453" actId="1076"/>
          <ac:spMkLst>
            <pc:docMk/>
            <pc:sldMk cId="466375790" sldId="285"/>
            <ac:spMk id="2" creationId="{5CECF71B-8BA4-4993-D5C7-7BBE6E2693BB}"/>
          </ac:spMkLst>
        </pc:spChg>
        <pc:spChg chg="add mod">
          <ac:chgData name="Maryam Mast Zohoori" userId="dc71068b-f475-4abb-b15d-bd3e7e7088d2" providerId="ADAL" clId="{F3871DEA-7ABF-47B7-BA62-4390C0418E13}" dt="2023-07-14T13:16:05.706" v="4454" actId="1076"/>
          <ac:spMkLst>
            <pc:docMk/>
            <pc:sldMk cId="466375790" sldId="285"/>
            <ac:spMk id="3" creationId="{E5617F6B-7B54-C8E6-F70B-F1A3F9C79DAE}"/>
          </ac:spMkLst>
        </pc:spChg>
        <pc:spChg chg="mod">
          <ac:chgData name="Maryam Mast Zohoori" userId="dc71068b-f475-4abb-b15d-bd3e7e7088d2" providerId="ADAL" clId="{F3871DEA-7ABF-47B7-BA62-4390C0418E13}" dt="2023-07-14T12:08:58.033" v="3059" actId="20577"/>
          <ac:spMkLst>
            <pc:docMk/>
            <pc:sldMk cId="466375790" sldId="285"/>
            <ac:spMk id="5" creationId="{2870490C-9DE5-174E-A7FB-FD6ED761479A}"/>
          </ac:spMkLst>
        </pc:spChg>
        <pc:spChg chg="add del mod">
          <ac:chgData name="Maryam Mast Zohoori" userId="dc71068b-f475-4abb-b15d-bd3e7e7088d2" providerId="ADAL" clId="{F3871DEA-7ABF-47B7-BA62-4390C0418E13}" dt="2023-07-14T12:15:19.712" v="3134" actId="20577"/>
          <ac:spMkLst>
            <pc:docMk/>
            <pc:sldMk cId="466375790" sldId="285"/>
            <ac:spMk id="6" creationId="{5EF2C200-5061-A940-71BA-2D132BC38545}"/>
          </ac:spMkLst>
        </pc:spChg>
        <pc:spChg chg="mod">
          <ac:chgData name="Maryam Mast Zohoori" userId="dc71068b-f475-4abb-b15d-bd3e7e7088d2" providerId="ADAL" clId="{F3871DEA-7ABF-47B7-BA62-4390C0418E13}" dt="2023-07-14T12:09:12.093" v="3065" actId="1076"/>
          <ac:spMkLst>
            <pc:docMk/>
            <pc:sldMk cId="466375790" sldId="285"/>
            <ac:spMk id="185" creationId="{00000000-0000-0000-0000-000000000000}"/>
          </ac:spMkLst>
        </pc:spChg>
        <pc:picChg chg="add del mod">
          <ac:chgData name="Maryam Mast Zohoori" userId="dc71068b-f475-4abb-b15d-bd3e7e7088d2" providerId="ADAL" clId="{F3871DEA-7ABF-47B7-BA62-4390C0418E13}" dt="2023-07-12T13:33:58.778" v="2122" actId="21"/>
          <ac:picMkLst>
            <pc:docMk/>
            <pc:sldMk cId="466375790" sldId="285"/>
            <ac:picMk id="3" creationId="{E2F2E348-2BB4-E411-F922-6E2923FB847D}"/>
          </ac:picMkLst>
        </pc:picChg>
        <pc:picChg chg="del">
          <ac:chgData name="Maryam Mast Zohoori" userId="dc71068b-f475-4abb-b15d-bd3e7e7088d2" providerId="ADAL" clId="{F3871DEA-7ABF-47B7-BA62-4390C0418E13}" dt="2023-07-12T11:53:29.276" v="1566" actId="478"/>
          <ac:picMkLst>
            <pc:docMk/>
            <pc:sldMk cId="466375790" sldId="285"/>
            <ac:picMk id="4" creationId="{5E6A58D9-45DA-91AA-10C7-15636E63A4DD}"/>
          </ac:picMkLst>
        </pc:picChg>
        <pc:picChg chg="add mod">
          <ac:chgData name="Maryam Mast Zohoori" userId="dc71068b-f475-4abb-b15d-bd3e7e7088d2" providerId="ADAL" clId="{F3871DEA-7ABF-47B7-BA62-4390C0418E13}" dt="2023-07-14T13:13:21.723" v="4382" actId="1076"/>
          <ac:picMkLst>
            <pc:docMk/>
            <pc:sldMk cId="466375790" sldId="285"/>
            <ac:picMk id="7" creationId="{8D0BFC37-E5D0-032E-1A98-50FB041F807F}"/>
          </ac:picMkLst>
        </pc:picChg>
      </pc:sldChg>
      <pc:sldChg chg="addSp delSp modSp add mod">
        <pc:chgData name="Maryam Mast Zohoori" userId="dc71068b-f475-4abb-b15d-bd3e7e7088d2" providerId="ADAL" clId="{F3871DEA-7ABF-47B7-BA62-4390C0418E13}" dt="2023-07-14T12:00:45.843" v="2918" actId="20577"/>
        <pc:sldMkLst>
          <pc:docMk/>
          <pc:sldMk cId="1841884421" sldId="286"/>
        </pc:sldMkLst>
        <pc:spChg chg="mod">
          <ac:chgData name="Maryam Mast Zohoori" userId="dc71068b-f475-4abb-b15d-bd3e7e7088d2" providerId="ADAL" clId="{F3871DEA-7ABF-47B7-BA62-4390C0418E13}" dt="2023-07-14T12:00:45.843" v="2918" actId="20577"/>
          <ac:spMkLst>
            <pc:docMk/>
            <pc:sldMk cId="1841884421" sldId="286"/>
            <ac:spMk id="10" creationId="{37ECFF5D-D455-158C-A141-67601D64983C}"/>
          </ac:spMkLst>
        </pc:spChg>
        <pc:picChg chg="add mod">
          <ac:chgData name="Maryam Mast Zohoori" userId="dc71068b-f475-4abb-b15d-bd3e7e7088d2" providerId="ADAL" clId="{F3871DEA-7ABF-47B7-BA62-4390C0418E13}" dt="2023-07-14T11:58:50.146" v="2743" actId="1036"/>
          <ac:picMkLst>
            <pc:docMk/>
            <pc:sldMk cId="1841884421" sldId="286"/>
            <ac:picMk id="3" creationId="{D05175ED-B6D8-C193-4137-3A64D7BB7645}"/>
          </ac:picMkLst>
        </pc:picChg>
        <pc:picChg chg="del">
          <ac:chgData name="Maryam Mast Zohoori" userId="dc71068b-f475-4abb-b15d-bd3e7e7088d2" providerId="ADAL" clId="{F3871DEA-7ABF-47B7-BA62-4390C0418E13}" dt="2023-07-14T11:52:28.394" v="2734" actId="478"/>
          <ac:picMkLst>
            <pc:docMk/>
            <pc:sldMk cId="1841884421" sldId="286"/>
            <ac:picMk id="9" creationId="{59A763E4-B7A8-48B6-CF66-76D30DB74D2E}"/>
          </ac:picMkLst>
        </pc:picChg>
      </pc:sldChg>
      <pc:sldChg chg="addSp delSp modSp add mod setBg">
        <pc:chgData name="Maryam Mast Zohoori" userId="dc71068b-f475-4abb-b15d-bd3e7e7088d2" providerId="ADAL" clId="{F3871DEA-7ABF-47B7-BA62-4390C0418E13}" dt="2023-07-19T06:50:59.614" v="7506" actId="20577"/>
        <pc:sldMkLst>
          <pc:docMk/>
          <pc:sldMk cId="3673164675" sldId="287"/>
        </pc:sldMkLst>
        <pc:spChg chg="add del mod">
          <ac:chgData name="Maryam Mast Zohoori" userId="dc71068b-f475-4abb-b15d-bd3e7e7088d2" providerId="ADAL" clId="{F3871DEA-7ABF-47B7-BA62-4390C0418E13}" dt="2023-07-17T10:18:35.981" v="6069" actId="478"/>
          <ac:spMkLst>
            <pc:docMk/>
            <pc:sldMk cId="3673164675" sldId="287"/>
            <ac:spMk id="2" creationId="{CCA5094B-B639-10C6-96DC-D6B5BE50657F}"/>
          </ac:spMkLst>
        </pc:spChg>
        <pc:spChg chg="add mod">
          <ac:chgData name="Maryam Mast Zohoori" userId="dc71068b-f475-4abb-b15d-bd3e7e7088d2" providerId="ADAL" clId="{F3871DEA-7ABF-47B7-BA62-4390C0418E13}" dt="2023-07-17T10:21:21.285" v="6116" actId="1035"/>
          <ac:spMkLst>
            <pc:docMk/>
            <pc:sldMk cId="3673164675" sldId="287"/>
            <ac:spMk id="3" creationId="{B7A35FB0-214F-CF7D-B6A2-1872F9F31324}"/>
          </ac:spMkLst>
        </pc:spChg>
        <pc:spChg chg="mod">
          <ac:chgData name="Maryam Mast Zohoori" userId="dc71068b-f475-4abb-b15d-bd3e7e7088d2" providerId="ADAL" clId="{F3871DEA-7ABF-47B7-BA62-4390C0418E13}" dt="2023-07-19T06:50:59.614" v="7506" actId="20577"/>
          <ac:spMkLst>
            <pc:docMk/>
            <pc:sldMk cId="3673164675" sldId="287"/>
            <ac:spMk id="292" creationId="{00000000-0000-0000-0000-000000000000}"/>
          </ac:spMkLst>
        </pc:spChg>
        <pc:picChg chg="del">
          <ac:chgData name="Maryam Mast Zohoori" userId="dc71068b-f475-4abb-b15d-bd3e7e7088d2" providerId="ADAL" clId="{F3871DEA-7ABF-47B7-BA62-4390C0418E13}" dt="2023-07-14T13:16:40.396" v="4456" actId="478"/>
          <ac:picMkLst>
            <pc:docMk/>
            <pc:sldMk cId="3673164675" sldId="287"/>
            <ac:picMk id="3" creationId="{6D7EDE5D-3E55-69E2-8A7D-C96ED62DD35B}"/>
          </ac:picMkLst>
        </pc:picChg>
        <pc:picChg chg="add mod">
          <ac:chgData name="Maryam Mast Zohoori" userId="dc71068b-f475-4abb-b15d-bd3e7e7088d2" providerId="ADAL" clId="{F3871DEA-7ABF-47B7-BA62-4390C0418E13}" dt="2023-07-17T18:27:19.214" v="6524" actId="1036"/>
          <ac:picMkLst>
            <pc:docMk/>
            <pc:sldMk cId="3673164675" sldId="287"/>
            <ac:picMk id="4" creationId="{63397AA3-8BBD-5759-7013-AD16D8DB7A41}"/>
          </ac:picMkLst>
        </pc:picChg>
      </pc:sldChg>
      <pc:sldChg chg="addSp delSp modSp add mod">
        <pc:chgData name="Maryam Mast Zohoori" userId="dc71068b-f475-4abb-b15d-bd3e7e7088d2" providerId="ADAL" clId="{F3871DEA-7ABF-47B7-BA62-4390C0418E13}" dt="2023-07-19T18:54:49.517" v="7674" actId="1036"/>
        <pc:sldMkLst>
          <pc:docMk/>
          <pc:sldMk cId="525124664" sldId="288"/>
        </pc:sldMkLst>
        <pc:spChg chg="add mod">
          <ac:chgData name="Maryam Mast Zohoori" userId="dc71068b-f475-4abb-b15d-bd3e7e7088d2" providerId="ADAL" clId="{F3871DEA-7ABF-47B7-BA62-4390C0418E13}" dt="2023-07-19T18:54:40.942" v="7672" actId="20577"/>
          <ac:spMkLst>
            <pc:docMk/>
            <pc:sldMk cId="525124664" sldId="288"/>
            <ac:spMk id="6" creationId="{5BCA18E5-A5CB-69B4-FA70-D77D4F9354AA}"/>
          </ac:spMkLst>
        </pc:spChg>
        <pc:spChg chg="mod">
          <ac:chgData name="Maryam Mast Zohoori" userId="dc71068b-f475-4abb-b15d-bd3e7e7088d2" providerId="ADAL" clId="{F3871DEA-7ABF-47B7-BA62-4390C0418E13}" dt="2023-07-17T09:59:34.611" v="6062" actId="20577"/>
          <ac:spMkLst>
            <pc:docMk/>
            <pc:sldMk cId="525124664" sldId="288"/>
            <ac:spMk id="10" creationId="{37ECFF5D-D455-158C-A141-67601D64983C}"/>
          </ac:spMkLst>
        </pc:spChg>
        <pc:picChg chg="add mod">
          <ac:chgData name="Maryam Mast Zohoori" userId="dc71068b-f475-4abb-b15d-bd3e7e7088d2" providerId="ADAL" clId="{F3871DEA-7ABF-47B7-BA62-4390C0418E13}" dt="2023-07-19T18:54:49.517" v="7674" actId="1036"/>
          <ac:picMkLst>
            <pc:docMk/>
            <pc:sldMk cId="525124664" sldId="288"/>
            <ac:picMk id="3" creationId="{09300B43-FA63-DE50-E2EA-87C62980104C}"/>
          </ac:picMkLst>
        </pc:picChg>
        <pc:picChg chg="del">
          <ac:chgData name="Maryam Mast Zohoori" userId="dc71068b-f475-4abb-b15d-bd3e7e7088d2" providerId="ADAL" clId="{F3871DEA-7ABF-47B7-BA62-4390C0418E13}" dt="2023-07-17T09:59:15.833" v="5994" actId="478"/>
          <ac:picMkLst>
            <pc:docMk/>
            <pc:sldMk cId="525124664" sldId="288"/>
            <ac:picMk id="3" creationId="{D05175ED-B6D8-C193-4137-3A64D7BB7645}"/>
          </ac:picMkLst>
        </pc:picChg>
        <pc:picChg chg="add mod">
          <ac:chgData name="Maryam Mast Zohoori" userId="dc71068b-f475-4abb-b15d-bd3e7e7088d2" providerId="ADAL" clId="{F3871DEA-7ABF-47B7-BA62-4390C0418E13}" dt="2023-07-19T18:49:22.880" v="7572" actId="1037"/>
          <ac:picMkLst>
            <pc:docMk/>
            <pc:sldMk cId="525124664" sldId="288"/>
            <ac:picMk id="4" creationId="{7D99485E-7178-B7A0-FDF6-73B7046A5846}"/>
          </ac:picMkLst>
        </pc:picChg>
      </pc:sldChg>
      <pc:sldChg chg="modSp add mod ord setBg">
        <pc:chgData name="Maryam Mast Zohoori" userId="dc71068b-f475-4abb-b15d-bd3e7e7088d2" providerId="ADAL" clId="{F3871DEA-7ABF-47B7-BA62-4390C0418E13}" dt="2023-07-20T11:46:47.219" v="8472" actId="1076"/>
        <pc:sldMkLst>
          <pc:docMk/>
          <pc:sldMk cId="1216658079" sldId="289"/>
        </pc:sldMkLst>
        <pc:spChg chg="mod">
          <ac:chgData name="Maryam Mast Zohoori" userId="dc71068b-f475-4abb-b15d-bd3e7e7088d2" providerId="ADAL" clId="{F3871DEA-7ABF-47B7-BA62-4390C0418E13}" dt="2023-07-20T11:46:47.219" v="8472" actId="1076"/>
          <ac:spMkLst>
            <pc:docMk/>
            <pc:sldMk cId="1216658079" sldId="289"/>
            <ac:spMk id="2" creationId="{9C3F483D-9265-E209-A390-1B5D7D609850}"/>
          </ac:spMkLst>
        </pc:spChg>
      </pc:sldChg>
      <pc:sldChg chg="addSp modSp add mod setBg">
        <pc:chgData name="Maryam Mast Zohoori" userId="dc71068b-f475-4abb-b15d-bd3e7e7088d2" providerId="ADAL" clId="{F3871DEA-7ABF-47B7-BA62-4390C0418E13}" dt="2023-07-20T13:07:53.487" v="8748" actId="122"/>
        <pc:sldMkLst>
          <pc:docMk/>
          <pc:sldMk cId="4004693293" sldId="290"/>
        </pc:sldMkLst>
        <pc:spChg chg="add mod">
          <ac:chgData name="Maryam Mast Zohoori" userId="dc71068b-f475-4abb-b15d-bd3e7e7088d2" providerId="ADAL" clId="{F3871DEA-7ABF-47B7-BA62-4390C0418E13}" dt="2023-07-20T13:07:53.487" v="8748" actId="122"/>
          <ac:spMkLst>
            <pc:docMk/>
            <pc:sldMk cId="4004693293" sldId="290"/>
            <ac:spMk id="2" creationId="{4C48D1F8-AF17-09A4-E10A-5429D0F616F7}"/>
          </ac:spMkLst>
        </pc:spChg>
        <pc:spChg chg="mod">
          <ac:chgData name="Maryam Mast Zohoori" userId="dc71068b-f475-4abb-b15d-bd3e7e7088d2" providerId="ADAL" clId="{F3871DEA-7ABF-47B7-BA62-4390C0418E13}" dt="2023-07-20T13:06:29.750" v="8696" actId="6549"/>
          <ac:spMkLst>
            <pc:docMk/>
            <pc:sldMk cId="4004693293" sldId="290"/>
            <ac:spMk id="429" creationId="{00000000-0000-0000-0000-000000000000}"/>
          </ac:spMkLst>
        </pc:spChg>
        <pc:spChg chg="mod">
          <ac:chgData name="Maryam Mast Zohoori" userId="dc71068b-f475-4abb-b15d-bd3e7e7088d2" providerId="ADAL" clId="{F3871DEA-7ABF-47B7-BA62-4390C0418E13}" dt="2023-07-20T13:07:12.198" v="8733" actId="20577"/>
          <ac:spMkLst>
            <pc:docMk/>
            <pc:sldMk cId="4004693293" sldId="290"/>
            <ac:spMk id="432" creationId="{00000000-0000-0000-0000-000000000000}"/>
          </ac:spMkLst>
        </pc:spChg>
      </pc:sldChg>
      <pc:sldMasterChg chg="delSldLayout">
        <pc:chgData name="Maryam Mast Zohoori" userId="dc71068b-f475-4abb-b15d-bd3e7e7088d2" providerId="ADAL" clId="{F3871DEA-7ABF-47B7-BA62-4390C0418E13}" dt="2023-07-12T11:41:35.339" v="1418" actId="47"/>
        <pc:sldMasterMkLst>
          <pc:docMk/>
          <pc:sldMasterMk cId="0" sldId="2147483650"/>
        </pc:sldMasterMkLst>
        <pc:sldLayoutChg chg="del">
          <pc:chgData name="Maryam Mast Zohoori" userId="dc71068b-f475-4abb-b15d-bd3e7e7088d2" providerId="ADAL" clId="{F3871DEA-7ABF-47B7-BA62-4390C0418E13}" dt="2023-07-12T07:34:43.946" v="828" actId="47"/>
          <pc:sldLayoutMkLst>
            <pc:docMk/>
            <pc:sldMasterMk cId="0" sldId="2147483650"/>
            <pc:sldLayoutMk cId="0" sldId="2147483652"/>
          </pc:sldLayoutMkLst>
        </pc:sldLayoutChg>
        <pc:sldLayoutChg chg="del">
          <pc:chgData name="Maryam Mast Zohoori" userId="dc71068b-f475-4abb-b15d-bd3e7e7088d2" providerId="ADAL" clId="{F3871DEA-7ABF-47B7-BA62-4390C0418E13}" dt="2023-07-12T11:41:35.339" v="1418" actId="47"/>
          <pc:sldLayoutMkLst>
            <pc:docMk/>
            <pc:sldMasterMk cId="0" sldId="2147483650"/>
            <pc:sldLayoutMk cId="0" sldId="2147483658"/>
          </pc:sldLayoutMkLst>
        </pc:sldLayoutChg>
      </pc:sldMasterChg>
    </pc:docChg>
  </pc:docChgLst>
  <pc:docChgLst>
    <pc:chgData name="Maryam Mast Zohoori" userId="dc71068b-f475-4abb-b15d-bd3e7e7088d2" providerId="ADAL" clId="{D3B99B17-9D04-42FD-95CF-14DCAF669C15}"/>
    <pc:docChg chg="undo custSel addSld modSld sldOrd">
      <pc:chgData name="Maryam Mast Zohoori" userId="dc71068b-f475-4abb-b15d-bd3e7e7088d2" providerId="ADAL" clId="{D3B99B17-9D04-42FD-95CF-14DCAF669C15}" dt="2023-07-21T11:17:12.901" v="7127" actId="20577"/>
      <pc:docMkLst>
        <pc:docMk/>
      </pc:docMkLst>
      <pc:sldChg chg="modSp mod">
        <pc:chgData name="Maryam Mast Zohoori" userId="dc71068b-f475-4abb-b15d-bd3e7e7088d2" providerId="ADAL" clId="{D3B99B17-9D04-42FD-95CF-14DCAF669C15}" dt="2023-07-21T07:06:13.915" v="6631" actId="20577"/>
        <pc:sldMkLst>
          <pc:docMk/>
          <pc:sldMk cId="0" sldId="258"/>
        </pc:sldMkLst>
        <pc:spChg chg="mod">
          <ac:chgData name="Maryam Mast Zohoori" userId="dc71068b-f475-4abb-b15d-bd3e7e7088d2" providerId="ADAL" clId="{D3B99B17-9D04-42FD-95CF-14DCAF669C15}" dt="2023-07-21T06:54:20.919" v="5679" actId="20577"/>
          <ac:spMkLst>
            <pc:docMk/>
            <pc:sldMk cId="0" sldId="258"/>
            <ac:spMk id="157" creationId="{00000000-0000-0000-0000-000000000000}"/>
          </ac:spMkLst>
        </pc:spChg>
        <pc:spChg chg="mod">
          <ac:chgData name="Maryam Mast Zohoori" userId="dc71068b-f475-4abb-b15d-bd3e7e7088d2" providerId="ADAL" clId="{D3B99B17-9D04-42FD-95CF-14DCAF669C15}" dt="2023-07-21T07:06:13.915" v="6631" actId="20577"/>
          <ac:spMkLst>
            <pc:docMk/>
            <pc:sldMk cId="0" sldId="258"/>
            <ac:spMk id="158" creationId="{00000000-0000-0000-0000-000000000000}"/>
          </ac:spMkLst>
        </pc:spChg>
      </pc:sldChg>
      <pc:sldChg chg="modSp mod">
        <pc:chgData name="Maryam Mast Zohoori" userId="dc71068b-f475-4abb-b15d-bd3e7e7088d2" providerId="ADAL" clId="{D3B99B17-9D04-42FD-95CF-14DCAF669C15}" dt="2023-07-21T08:11:33.928" v="6632" actId="255"/>
        <pc:sldMkLst>
          <pc:docMk/>
          <pc:sldMk cId="0" sldId="259"/>
        </pc:sldMkLst>
        <pc:spChg chg="mod">
          <ac:chgData name="Maryam Mast Zohoori" userId="dc71068b-f475-4abb-b15d-bd3e7e7088d2" providerId="ADAL" clId="{D3B99B17-9D04-42FD-95CF-14DCAF669C15}" dt="2023-07-21T06:51:54.784" v="5497" actId="20577"/>
          <ac:spMkLst>
            <pc:docMk/>
            <pc:sldMk cId="0" sldId="259"/>
            <ac:spMk id="163" creationId="{00000000-0000-0000-0000-000000000000}"/>
          </ac:spMkLst>
        </pc:spChg>
        <pc:spChg chg="mod">
          <ac:chgData name="Maryam Mast Zohoori" userId="dc71068b-f475-4abb-b15d-bd3e7e7088d2" providerId="ADAL" clId="{D3B99B17-9D04-42FD-95CF-14DCAF669C15}" dt="2023-07-21T08:11:33.928" v="6632" actId="255"/>
          <ac:spMkLst>
            <pc:docMk/>
            <pc:sldMk cId="0" sldId="259"/>
            <ac:spMk id="164" creationId="{00000000-0000-0000-0000-000000000000}"/>
          </ac:spMkLst>
        </pc:spChg>
      </pc:sldChg>
      <pc:sldChg chg="addSp delSp modSp mod">
        <pc:chgData name="Maryam Mast Zohoori" userId="dc71068b-f475-4abb-b15d-bd3e7e7088d2" providerId="ADAL" clId="{D3B99B17-9D04-42FD-95CF-14DCAF669C15}" dt="2023-07-21T06:45:05.509" v="5157" actId="20577"/>
        <pc:sldMkLst>
          <pc:docMk/>
          <pc:sldMk cId="0" sldId="260"/>
        </pc:sldMkLst>
        <pc:spChg chg="add del mod">
          <ac:chgData name="Maryam Mast Zohoori" userId="dc71068b-f475-4abb-b15d-bd3e7e7088d2" providerId="ADAL" clId="{D3B99B17-9D04-42FD-95CF-14DCAF669C15}" dt="2023-07-21T06:43:15.957" v="5037" actId="478"/>
          <ac:spMkLst>
            <pc:docMk/>
            <pc:sldMk cId="0" sldId="260"/>
            <ac:spMk id="2" creationId="{EABC52C2-D537-32B3-6A63-032598C07B74}"/>
          </ac:spMkLst>
        </pc:spChg>
        <pc:spChg chg="add del mod">
          <ac:chgData name="Maryam Mast Zohoori" userId="dc71068b-f475-4abb-b15d-bd3e7e7088d2" providerId="ADAL" clId="{D3B99B17-9D04-42FD-95CF-14DCAF669C15}" dt="2023-07-21T06:43:01.872" v="5032" actId="478"/>
          <ac:spMkLst>
            <pc:docMk/>
            <pc:sldMk cId="0" sldId="260"/>
            <ac:spMk id="3" creationId="{5615CCAA-AA95-0CCC-FF5A-A9695447F3FC}"/>
          </ac:spMkLst>
        </pc:spChg>
        <pc:spChg chg="mod">
          <ac:chgData name="Maryam Mast Zohoori" userId="dc71068b-f475-4abb-b15d-bd3e7e7088d2" providerId="ADAL" clId="{D3B99B17-9D04-42FD-95CF-14DCAF669C15}" dt="2023-07-21T06:45:05.509" v="5157" actId="20577"/>
          <ac:spMkLst>
            <pc:docMk/>
            <pc:sldMk cId="0" sldId="260"/>
            <ac:spMk id="169" creationId="{00000000-0000-0000-0000-000000000000}"/>
          </ac:spMkLst>
        </pc:spChg>
        <pc:spChg chg="mod">
          <ac:chgData name="Maryam Mast Zohoori" userId="dc71068b-f475-4abb-b15d-bd3e7e7088d2" providerId="ADAL" clId="{D3B99B17-9D04-42FD-95CF-14DCAF669C15}" dt="2023-07-21T06:44:31.499" v="5130" actId="20577"/>
          <ac:spMkLst>
            <pc:docMk/>
            <pc:sldMk cId="0" sldId="260"/>
            <ac:spMk id="170" creationId="{00000000-0000-0000-0000-000000000000}"/>
          </ac:spMkLst>
        </pc:spChg>
      </pc:sldChg>
      <pc:sldChg chg="modSp mod">
        <pc:chgData name="Maryam Mast Zohoori" userId="dc71068b-f475-4abb-b15d-bd3e7e7088d2" providerId="ADAL" clId="{D3B99B17-9D04-42FD-95CF-14DCAF669C15}" dt="2023-07-21T08:11:54.288" v="6633" actId="255"/>
        <pc:sldMkLst>
          <pc:docMk/>
          <pc:sldMk cId="0" sldId="261"/>
        </pc:sldMkLst>
        <pc:spChg chg="mod">
          <ac:chgData name="Maryam Mast Zohoori" userId="dc71068b-f475-4abb-b15d-bd3e7e7088d2" providerId="ADAL" clId="{D3B99B17-9D04-42FD-95CF-14DCAF669C15}" dt="2023-07-21T06:39:56.492" v="4874" actId="20577"/>
          <ac:spMkLst>
            <pc:docMk/>
            <pc:sldMk cId="0" sldId="261"/>
            <ac:spMk id="179" creationId="{00000000-0000-0000-0000-000000000000}"/>
          </ac:spMkLst>
        </pc:spChg>
        <pc:spChg chg="mod">
          <ac:chgData name="Maryam Mast Zohoori" userId="dc71068b-f475-4abb-b15d-bd3e7e7088d2" providerId="ADAL" clId="{D3B99B17-9D04-42FD-95CF-14DCAF669C15}" dt="2023-07-21T08:11:54.288" v="6633" actId="255"/>
          <ac:spMkLst>
            <pc:docMk/>
            <pc:sldMk cId="0" sldId="261"/>
            <ac:spMk id="180" creationId="{00000000-0000-0000-0000-000000000000}"/>
          </ac:spMkLst>
        </pc:spChg>
      </pc:sldChg>
      <pc:sldChg chg="modSp mod">
        <pc:chgData name="Maryam Mast Zohoori" userId="dc71068b-f475-4abb-b15d-bd3e7e7088d2" providerId="ADAL" clId="{D3B99B17-9D04-42FD-95CF-14DCAF669C15}" dt="2023-07-21T06:39:19.731" v="4856" actId="20577"/>
        <pc:sldMkLst>
          <pc:docMk/>
          <pc:sldMk cId="0" sldId="262"/>
        </pc:sldMkLst>
        <pc:spChg chg="mod">
          <ac:chgData name="Maryam Mast Zohoori" userId="dc71068b-f475-4abb-b15d-bd3e7e7088d2" providerId="ADAL" clId="{D3B99B17-9D04-42FD-95CF-14DCAF669C15}" dt="2023-07-21T06:39:19.731" v="4856" actId="20577"/>
          <ac:spMkLst>
            <pc:docMk/>
            <pc:sldMk cId="0" sldId="262"/>
            <ac:spMk id="5" creationId="{2870490C-9DE5-174E-A7FB-FD6ED761479A}"/>
          </ac:spMkLst>
        </pc:spChg>
      </pc:sldChg>
      <pc:sldChg chg="modSp mod">
        <pc:chgData name="Maryam Mast Zohoori" userId="dc71068b-f475-4abb-b15d-bd3e7e7088d2" providerId="ADAL" clId="{D3B99B17-9D04-42FD-95CF-14DCAF669C15}" dt="2023-07-21T06:39:35.554" v="4857" actId="20577"/>
        <pc:sldMkLst>
          <pc:docMk/>
          <pc:sldMk cId="0" sldId="263"/>
        </pc:sldMkLst>
        <pc:spChg chg="mod">
          <ac:chgData name="Maryam Mast Zohoori" userId="dc71068b-f475-4abb-b15d-bd3e7e7088d2" providerId="ADAL" clId="{D3B99B17-9D04-42FD-95CF-14DCAF669C15}" dt="2023-07-21T06:39:35.554" v="4857" actId="20577"/>
          <ac:spMkLst>
            <pc:docMk/>
            <pc:sldMk cId="0" sldId="263"/>
            <ac:spMk id="208" creationId="{00000000-0000-0000-0000-000000000000}"/>
          </ac:spMkLst>
        </pc:spChg>
      </pc:sldChg>
      <pc:sldChg chg="modSp mod">
        <pc:chgData name="Maryam Mast Zohoori" userId="dc71068b-f475-4abb-b15d-bd3e7e7088d2" providerId="ADAL" clId="{D3B99B17-9D04-42FD-95CF-14DCAF669C15}" dt="2023-07-20T15:53:11.951" v="3558" actId="14100"/>
        <pc:sldMkLst>
          <pc:docMk/>
          <pc:sldMk cId="0" sldId="264"/>
        </pc:sldMkLst>
        <pc:spChg chg="mod">
          <ac:chgData name="Maryam Mast Zohoori" userId="dc71068b-f475-4abb-b15d-bd3e7e7088d2" providerId="ADAL" clId="{D3B99B17-9D04-42FD-95CF-14DCAF669C15}" dt="2023-07-20T15:51:30.062" v="3481" actId="20577"/>
          <ac:spMkLst>
            <pc:docMk/>
            <pc:sldMk cId="0" sldId="264"/>
            <ac:spMk id="218" creationId="{00000000-0000-0000-0000-000000000000}"/>
          </ac:spMkLst>
        </pc:spChg>
        <pc:spChg chg="mod">
          <ac:chgData name="Maryam Mast Zohoori" userId="dc71068b-f475-4abb-b15d-bd3e7e7088d2" providerId="ADAL" clId="{D3B99B17-9D04-42FD-95CF-14DCAF669C15}" dt="2023-07-20T15:53:11.951" v="3558" actId="14100"/>
          <ac:spMkLst>
            <pc:docMk/>
            <pc:sldMk cId="0" sldId="264"/>
            <ac:spMk id="219" creationId="{00000000-0000-0000-0000-000000000000}"/>
          </ac:spMkLst>
        </pc:spChg>
      </pc:sldChg>
      <pc:sldChg chg="modSp mod">
        <pc:chgData name="Maryam Mast Zohoori" userId="dc71068b-f475-4abb-b15d-bd3e7e7088d2" providerId="ADAL" clId="{D3B99B17-9D04-42FD-95CF-14DCAF669C15}" dt="2023-07-20T15:47:51.270" v="3314" actId="20577"/>
        <pc:sldMkLst>
          <pc:docMk/>
          <pc:sldMk cId="0" sldId="265"/>
        </pc:sldMkLst>
        <pc:spChg chg="mod">
          <ac:chgData name="Maryam Mast Zohoori" userId="dc71068b-f475-4abb-b15d-bd3e7e7088d2" providerId="ADAL" clId="{D3B99B17-9D04-42FD-95CF-14DCAF669C15}" dt="2023-07-20T15:47:51.270" v="3314" actId="20577"/>
          <ac:spMkLst>
            <pc:docMk/>
            <pc:sldMk cId="0" sldId="265"/>
            <ac:spMk id="228" creationId="{00000000-0000-0000-0000-000000000000}"/>
          </ac:spMkLst>
        </pc:spChg>
      </pc:sldChg>
      <pc:sldChg chg="modSp mod">
        <pc:chgData name="Maryam Mast Zohoori" userId="dc71068b-f475-4abb-b15d-bd3e7e7088d2" providerId="ADAL" clId="{D3B99B17-9D04-42FD-95CF-14DCAF669C15}" dt="2023-07-20T15:46:15.301" v="3188" actId="20577"/>
        <pc:sldMkLst>
          <pc:docMk/>
          <pc:sldMk cId="0" sldId="266"/>
        </pc:sldMkLst>
        <pc:spChg chg="mod">
          <ac:chgData name="Maryam Mast Zohoori" userId="dc71068b-f475-4abb-b15d-bd3e7e7088d2" providerId="ADAL" clId="{D3B99B17-9D04-42FD-95CF-14DCAF669C15}" dt="2023-07-20T15:46:15.301" v="3188" actId="20577"/>
          <ac:spMkLst>
            <pc:docMk/>
            <pc:sldMk cId="0" sldId="266"/>
            <ac:spMk id="239" creationId="{00000000-0000-0000-0000-000000000000}"/>
          </ac:spMkLst>
        </pc:spChg>
        <pc:spChg chg="mod">
          <ac:chgData name="Maryam Mast Zohoori" userId="dc71068b-f475-4abb-b15d-bd3e7e7088d2" providerId="ADAL" clId="{D3B99B17-9D04-42FD-95CF-14DCAF669C15}" dt="2023-07-20T15:45:45.069" v="3174" actId="20577"/>
          <ac:spMkLst>
            <pc:docMk/>
            <pc:sldMk cId="0" sldId="266"/>
            <ac:spMk id="240" creationId="{00000000-0000-0000-0000-000000000000}"/>
          </ac:spMkLst>
        </pc:spChg>
      </pc:sldChg>
      <pc:sldChg chg="modSp mod">
        <pc:chgData name="Maryam Mast Zohoori" userId="dc71068b-f475-4abb-b15d-bd3e7e7088d2" providerId="ADAL" clId="{D3B99B17-9D04-42FD-95CF-14DCAF669C15}" dt="2023-07-21T06:28:07.509" v="4276" actId="20577"/>
        <pc:sldMkLst>
          <pc:docMk/>
          <pc:sldMk cId="0" sldId="267"/>
        </pc:sldMkLst>
        <pc:spChg chg="mod">
          <ac:chgData name="Maryam Mast Zohoori" userId="dc71068b-f475-4abb-b15d-bd3e7e7088d2" providerId="ADAL" clId="{D3B99B17-9D04-42FD-95CF-14DCAF669C15}" dt="2023-07-21T06:28:07.509" v="4276" actId="20577"/>
          <ac:spMkLst>
            <pc:docMk/>
            <pc:sldMk cId="0" sldId="267"/>
            <ac:spMk id="251" creationId="{00000000-0000-0000-0000-000000000000}"/>
          </ac:spMkLst>
        </pc:spChg>
      </pc:sldChg>
      <pc:sldChg chg="modSp mod">
        <pc:chgData name="Maryam Mast Zohoori" userId="dc71068b-f475-4abb-b15d-bd3e7e7088d2" providerId="ADAL" clId="{D3B99B17-9D04-42FD-95CF-14DCAF669C15}" dt="2023-07-20T15:44:09.257" v="3078" actId="20577"/>
        <pc:sldMkLst>
          <pc:docMk/>
          <pc:sldMk cId="0" sldId="268"/>
        </pc:sldMkLst>
        <pc:spChg chg="mod">
          <ac:chgData name="Maryam Mast Zohoori" userId="dc71068b-f475-4abb-b15d-bd3e7e7088d2" providerId="ADAL" clId="{D3B99B17-9D04-42FD-95CF-14DCAF669C15}" dt="2023-07-20T15:44:09.257" v="3078" actId="20577"/>
          <ac:spMkLst>
            <pc:docMk/>
            <pc:sldMk cId="0" sldId="268"/>
            <ac:spMk id="4" creationId="{A61CA0F1-C5C5-A1A2-C101-39D99EB19F0C}"/>
          </ac:spMkLst>
        </pc:spChg>
        <pc:spChg chg="mod">
          <ac:chgData name="Maryam Mast Zohoori" userId="dc71068b-f475-4abb-b15d-bd3e7e7088d2" providerId="ADAL" clId="{D3B99B17-9D04-42FD-95CF-14DCAF669C15}" dt="2023-07-20T15:38:49.857" v="2803" actId="20577"/>
          <ac:spMkLst>
            <pc:docMk/>
            <pc:sldMk cId="0" sldId="268"/>
            <ac:spMk id="259" creationId="{00000000-0000-0000-0000-000000000000}"/>
          </ac:spMkLst>
        </pc:spChg>
      </pc:sldChg>
      <pc:sldChg chg="modSp mod">
        <pc:chgData name="Maryam Mast Zohoori" userId="dc71068b-f475-4abb-b15d-bd3e7e7088d2" providerId="ADAL" clId="{D3B99B17-9D04-42FD-95CF-14DCAF669C15}" dt="2023-07-21T06:21:04.542" v="3923" actId="20577"/>
        <pc:sldMkLst>
          <pc:docMk/>
          <pc:sldMk cId="0" sldId="270"/>
        </pc:sldMkLst>
        <pc:spChg chg="mod">
          <ac:chgData name="Maryam Mast Zohoori" userId="dc71068b-f475-4abb-b15d-bd3e7e7088d2" providerId="ADAL" clId="{D3B99B17-9D04-42FD-95CF-14DCAF669C15}" dt="2023-07-21T06:21:04.542" v="3923" actId="20577"/>
          <ac:spMkLst>
            <pc:docMk/>
            <pc:sldMk cId="0" sldId="270"/>
            <ac:spMk id="283" creationId="{00000000-0000-0000-0000-000000000000}"/>
          </ac:spMkLst>
        </pc:spChg>
      </pc:sldChg>
      <pc:sldChg chg="modSp mod">
        <pc:chgData name="Maryam Mast Zohoori" userId="dc71068b-f475-4abb-b15d-bd3e7e7088d2" providerId="ADAL" clId="{D3B99B17-9D04-42FD-95CF-14DCAF669C15}" dt="2023-07-20T15:53:43.940" v="3577" actId="20577"/>
        <pc:sldMkLst>
          <pc:docMk/>
          <pc:sldMk cId="0" sldId="271"/>
        </pc:sldMkLst>
        <pc:spChg chg="mod">
          <ac:chgData name="Maryam Mast Zohoori" userId="dc71068b-f475-4abb-b15d-bd3e7e7088d2" providerId="ADAL" clId="{D3B99B17-9D04-42FD-95CF-14DCAF669C15}" dt="2023-07-20T15:53:21.045" v="3560" actId="20577"/>
          <ac:spMkLst>
            <pc:docMk/>
            <pc:sldMk cId="0" sldId="271"/>
            <ac:spMk id="289" creationId="{00000000-0000-0000-0000-000000000000}"/>
          </ac:spMkLst>
        </pc:spChg>
        <pc:spChg chg="mod">
          <ac:chgData name="Maryam Mast Zohoori" userId="dc71068b-f475-4abb-b15d-bd3e7e7088d2" providerId="ADAL" clId="{D3B99B17-9D04-42FD-95CF-14DCAF669C15}" dt="2023-07-20T15:53:43.940" v="3577" actId="20577"/>
          <ac:spMkLst>
            <pc:docMk/>
            <pc:sldMk cId="0" sldId="271"/>
            <ac:spMk id="292" creationId="{00000000-0000-0000-0000-000000000000}"/>
          </ac:spMkLst>
        </pc:spChg>
      </pc:sldChg>
      <pc:sldChg chg="modSp mod">
        <pc:chgData name="Maryam Mast Zohoori" userId="dc71068b-f475-4abb-b15d-bd3e7e7088d2" providerId="ADAL" clId="{D3B99B17-9D04-42FD-95CF-14DCAF669C15}" dt="2023-07-20T15:36:27.384" v="2660" actId="14100"/>
        <pc:sldMkLst>
          <pc:docMk/>
          <pc:sldMk cId="0" sldId="273"/>
        </pc:sldMkLst>
        <pc:spChg chg="mod">
          <ac:chgData name="Maryam Mast Zohoori" userId="dc71068b-f475-4abb-b15d-bd3e7e7088d2" providerId="ADAL" clId="{D3B99B17-9D04-42FD-95CF-14DCAF669C15}" dt="2023-07-20T15:36:27.384" v="2660" actId="14100"/>
          <ac:spMkLst>
            <pc:docMk/>
            <pc:sldMk cId="0" sldId="273"/>
            <ac:spMk id="316" creationId="{00000000-0000-0000-0000-000000000000}"/>
          </ac:spMkLst>
        </pc:spChg>
      </pc:sldChg>
      <pc:sldChg chg="delSp modSp mod">
        <pc:chgData name="Maryam Mast Zohoori" userId="dc71068b-f475-4abb-b15d-bd3e7e7088d2" providerId="ADAL" clId="{D3B99B17-9D04-42FD-95CF-14DCAF669C15}" dt="2023-07-20T15:36:12.748" v="2658" actId="14100"/>
        <pc:sldMkLst>
          <pc:docMk/>
          <pc:sldMk cId="0" sldId="275"/>
        </pc:sldMkLst>
        <pc:spChg chg="mod">
          <ac:chgData name="Maryam Mast Zohoori" userId="dc71068b-f475-4abb-b15d-bd3e7e7088d2" providerId="ADAL" clId="{D3B99B17-9D04-42FD-95CF-14DCAF669C15}" dt="2023-07-20T15:36:12.748" v="2658" actId="14100"/>
          <ac:spMkLst>
            <pc:docMk/>
            <pc:sldMk cId="0" sldId="275"/>
            <ac:spMk id="2" creationId="{E477A2AE-4073-0D22-9482-B6A7FDE7CFCE}"/>
          </ac:spMkLst>
        </pc:spChg>
        <pc:cxnChg chg="del">
          <ac:chgData name="Maryam Mast Zohoori" userId="dc71068b-f475-4abb-b15d-bd3e7e7088d2" providerId="ADAL" clId="{D3B99B17-9D04-42FD-95CF-14DCAF669C15}" dt="2023-07-20T15:35:12.278" v="2611" actId="478"/>
          <ac:cxnSpMkLst>
            <pc:docMk/>
            <pc:sldMk cId="0" sldId="275"/>
            <ac:cxnSpMk id="363" creationId="{00000000-0000-0000-0000-000000000000}"/>
          </ac:cxnSpMkLst>
        </pc:cxnChg>
        <pc:cxnChg chg="del">
          <ac:chgData name="Maryam Mast Zohoori" userId="dc71068b-f475-4abb-b15d-bd3e7e7088d2" providerId="ADAL" clId="{D3B99B17-9D04-42FD-95CF-14DCAF669C15}" dt="2023-07-20T15:35:14.954" v="2612" actId="478"/>
          <ac:cxnSpMkLst>
            <pc:docMk/>
            <pc:sldMk cId="0" sldId="275"/>
            <ac:cxnSpMk id="364" creationId="{00000000-0000-0000-0000-000000000000}"/>
          </ac:cxnSpMkLst>
        </pc:cxnChg>
        <pc:cxnChg chg="del">
          <ac:chgData name="Maryam Mast Zohoori" userId="dc71068b-f475-4abb-b15d-bd3e7e7088d2" providerId="ADAL" clId="{D3B99B17-9D04-42FD-95CF-14DCAF669C15}" dt="2023-07-20T15:35:09.337" v="2610" actId="478"/>
          <ac:cxnSpMkLst>
            <pc:docMk/>
            <pc:sldMk cId="0" sldId="275"/>
            <ac:cxnSpMk id="365" creationId="{00000000-0000-0000-0000-000000000000}"/>
          </ac:cxnSpMkLst>
        </pc:cxnChg>
      </pc:sldChg>
      <pc:sldChg chg="addSp modSp mod">
        <pc:chgData name="Maryam Mast Zohoori" userId="dc71068b-f475-4abb-b15d-bd3e7e7088d2" providerId="ADAL" clId="{D3B99B17-9D04-42FD-95CF-14DCAF669C15}" dt="2023-07-21T08:16:42.058" v="6751" actId="113"/>
        <pc:sldMkLst>
          <pc:docMk/>
          <pc:sldMk cId="0" sldId="276"/>
        </pc:sldMkLst>
        <pc:spChg chg="add mod">
          <ac:chgData name="Maryam Mast Zohoori" userId="dc71068b-f475-4abb-b15d-bd3e7e7088d2" providerId="ADAL" clId="{D3B99B17-9D04-42FD-95CF-14DCAF669C15}" dt="2023-07-21T08:14:48.053" v="6638" actId="1076"/>
          <ac:spMkLst>
            <pc:docMk/>
            <pc:sldMk cId="0" sldId="276"/>
            <ac:spMk id="3" creationId="{C3966125-6E19-713C-7D38-B2052AA7F9E2}"/>
          </ac:spMkLst>
        </pc:spChg>
        <pc:spChg chg="add mod">
          <ac:chgData name="Maryam Mast Zohoori" userId="dc71068b-f475-4abb-b15d-bd3e7e7088d2" providerId="ADAL" clId="{D3B99B17-9D04-42FD-95CF-14DCAF669C15}" dt="2023-07-21T08:15:31.436" v="6744" actId="1035"/>
          <ac:spMkLst>
            <pc:docMk/>
            <pc:sldMk cId="0" sldId="276"/>
            <ac:spMk id="4" creationId="{8A4137BB-AF5D-4C6B-C287-2136D056DA67}"/>
          </ac:spMkLst>
        </pc:spChg>
        <pc:spChg chg="mod">
          <ac:chgData name="Maryam Mast Zohoori" userId="dc71068b-f475-4abb-b15d-bd3e7e7088d2" providerId="ADAL" clId="{D3B99B17-9D04-42FD-95CF-14DCAF669C15}" dt="2023-07-21T08:16:42.058" v="6751" actId="113"/>
          <ac:spMkLst>
            <pc:docMk/>
            <pc:sldMk cId="0" sldId="276"/>
            <ac:spMk id="371" creationId="{00000000-0000-0000-0000-000000000000}"/>
          </ac:spMkLst>
        </pc:spChg>
        <pc:spChg chg="mod">
          <ac:chgData name="Maryam Mast Zohoori" userId="dc71068b-f475-4abb-b15d-bd3e7e7088d2" providerId="ADAL" clId="{D3B99B17-9D04-42FD-95CF-14DCAF669C15}" dt="2023-07-21T08:15:05.219" v="6642" actId="1076"/>
          <ac:spMkLst>
            <pc:docMk/>
            <pc:sldMk cId="0" sldId="276"/>
            <ac:spMk id="372" creationId="{00000000-0000-0000-0000-000000000000}"/>
          </ac:spMkLst>
        </pc:spChg>
        <pc:spChg chg="mod">
          <ac:chgData name="Maryam Mast Zohoori" userId="dc71068b-f475-4abb-b15d-bd3e7e7088d2" providerId="ADAL" clId="{D3B99B17-9D04-42FD-95CF-14DCAF669C15}" dt="2023-07-20T15:09:39.872" v="1330" actId="20577"/>
          <ac:spMkLst>
            <pc:docMk/>
            <pc:sldMk cId="0" sldId="276"/>
            <ac:spMk id="374" creationId="{00000000-0000-0000-0000-000000000000}"/>
          </ac:spMkLst>
        </pc:spChg>
        <pc:spChg chg="mod">
          <ac:chgData name="Maryam Mast Zohoori" userId="dc71068b-f475-4abb-b15d-bd3e7e7088d2" providerId="ADAL" clId="{D3B99B17-9D04-42FD-95CF-14DCAF669C15}" dt="2023-07-21T06:04:04.767" v="3648" actId="255"/>
          <ac:spMkLst>
            <pc:docMk/>
            <pc:sldMk cId="0" sldId="276"/>
            <ac:spMk id="379" creationId="{00000000-0000-0000-0000-000000000000}"/>
          </ac:spMkLst>
        </pc:spChg>
        <pc:spChg chg="mod">
          <ac:chgData name="Maryam Mast Zohoori" userId="dc71068b-f475-4abb-b15d-bd3e7e7088d2" providerId="ADAL" clId="{D3B99B17-9D04-42FD-95CF-14DCAF669C15}" dt="2023-07-21T06:04:45.783" v="3681" actId="20577"/>
          <ac:spMkLst>
            <pc:docMk/>
            <pc:sldMk cId="0" sldId="276"/>
            <ac:spMk id="383" creationId="{00000000-0000-0000-0000-000000000000}"/>
          </ac:spMkLst>
        </pc:spChg>
        <pc:spChg chg="mod">
          <ac:chgData name="Maryam Mast Zohoori" userId="dc71068b-f475-4abb-b15d-bd3e7e7088d2" providerId="ADAL" clId="{D3B99B17-9D04-42FD-95CF-14DCAF669C15}" dt="2023-07-21T06:05:00.388" v="3689" actId="20577"/>
          <ac:spMkLst>
            <pc:docMk/>
            <pc:sldMk cId="0" sldId="276"/>
            <ac:spMk id="387" creationId="{00000000-0000-0000-0000-000000000000}"/>
          </ac:spMkLst>
        </pc:spChg>
        <pc:picChg chg="add mod">
          <ac:chgData name="Maryam Mast Zohoori" userId="dc71068b-f475-4abb-b15d-bd3e7e7088d2" providerId="ADAL" clId="{D3B99B17-9D04-42FD-95CF-14DCAF669C15}" dt="2023-07-21T08:16:11.323" v="6745" actId="208"/>
          <ac:picMkLst>
            <pc:docMk/>
            <pc:sldMk cId="0" sldId="276"/>
            <ac:picMk id="2" creationId="{B8AAA5EB-7D37-02B8-B754-EB6E03210B1B}"/>
          </ac:picMkLst>
        </pc:picChg>
      </pc:sldChg>
      <pc:sldChg chg="modSp mod">
        <pc:chgData name="Maryam Mast Zohoori" userId="dc71068b-f475-4abb-b15d-bd3e7e7088d2" providerId="ADAL" clId="{D3B99B17-9D04-42FD-95CF-14DCAF669C15}" dt="2023-07-20T15:34:30.965" v="2608" actId="20577"/>
        <pc:sldMkLst>
          <pc:docMk/>
          <pc:sldMk cId="0" sldId="279"/>
        </pc:sldMkLst>
        <pc:spChg chg="mod">
          <ac:chgData name="Maryam Mast Zohoori" userId="dc71068b-f475-4abb-b15d-bd3e7e7088d2" providerId="ADAL" clId="{D3B99B17-9D04-42FD-95CF-14DCAF669C15}" dt="2023-07-20T15:23:01.073" v="1946" actId="20577"/>
          <ac:spMkLst>
            <pc:docMk/>
            <pc:sldMk cId="0" sldId="279"/>
            <ac:spMk id="429" creationId="{00000000-0000-0000-0000-000000000000}"/>
          </ac:spMkLst>
        </pc:spChg>
        <pc:spChg chg="mod">
          <ac:chgData name="Maryam Mast Zohoori" userId="dc71068b-f475-4abb-b15d-bd3e7e7088d2" providerId="ADAL" clId="{D3B99B17-9D04-42FD-95CF-14DCAF669C15}" dt="2023-07-20T15:34:30.965" v="2608" actId="20577"/>
          <ac:spMkLst>
            <pc:docMk/>
            <pc:sldMk cId="0" sldId="279"/>
            <ac:spMk id="432" creationId="{00000000-0000-0000-0000-000000000000}"/>
          </ac:spMkLst>
        </pc:spChg>
      </pc:sldChg>
      <pc:sldChg chg="modSp mod">
        <pc:chgData name="Maryam Mast Zohoori" userId="dc71068b-f475-4abb-b15d-bd3e7e7088d2" providerId="ADAL" clId="{D3B99B17-9D04-42FD-95CF-14DCAF669C15}" dt="2023-07-20T15:22:07.439" v="1933" actId="20577"/>
        <pc:sldMkLst>
          <pc:docMk/>
          <pc:sldMk cId="0" sldId="280"/>
        </pc:sldMkLst>
        <pc:spChg chg="mod">
          <ac:chgData name="Maryam Mast Zohoori" userId="dc71068b-f475-4abb-b15d-bd3e7e7088d2" providerId="ADAL" clId="{D3B99B17-9D04-42FD-95CF-14DCAF669C15}" dt="2023-07-20T15:10:17.372" v="1349" actId="20577"/>
          <ac:spMkLst>
            <pc:docMk/>
            <pc:sldMk cId="0" sldId="280"/>
            <ac:spMk id="437" creationId="{00000000-0000-0000-0000-000000000000}"/>
          </ac:spMkLst>
        </pc:spChg>
        <pc:spChg chg="mod">
          <ac:chgData name="Maryam Mast Zohoori" userId="dc71068b-f475-4abb-b15d-bd3e7e7088d2" providerId="ADAL" clId="{D3B99B17-9D04-42FD-95CF-14DCAF669C15}" dt="2023-07-20T15:22:07.439" v="1933" actId="20577"/>
          <ac:spMkLst>
            <pc:docMk/>
            <pc:sldMk cId="0" sldId="280"/>
            <ac:spMk id="438" creationId="{00000000-0000-0000-0000-000000000000}"/>
          </ac:spMkLst>
        </pc:spChg>
      </pc:sldChg>
      <pc:sldChg chg="modSp mod ord">
        <pc:chgData name="Maryam Mast Zohoori" userId="dc71068b-f475-4abb-b15d-bd3e7e7088d2" providerId="ADAL" clId="{D3B99B17-9D04-42FD-95CF-14DCAF669C15}" dt="2023-07-21T11:17:12.901" v="7127" actId="20577"/>
        <pc:sldMkLst>
          <pc:docMk/>
          <pc:sldMk cId="0" sldId="281"/>
        </pc:sldMkLst>
        <pc:spChg chg="mod">
          <ac:chgData name="Maryam Mast Zohoori" userId="dc71068b-f475-4abb-b15d-bd3e7e7088d2" providerId="ADAL" clId="{D3B99B17-9D04-42FD-95CF-14DCAF669C15}" dt="2023-07-20T15:22:32.816" v="1936" actId="20577"/>
          <ac:spMkLst>
            <pc:docMk/>
            <pc:sldMk cId="0" sldId="281"/>
            <ac:spMk id="447" creationId="{00000000-0000-0000-0000-000000000000}"/>
          </ac:spMkLst>
        </pc:spChg>
        <pc:spChg chg="mod">
          <ac:chgData name="Maryam Mast Zohoori" userId="dc71068b-f475-4abb-b15d-bd3e7e7088d2" providerId="ADAL" clId="{D3B99B17-9D04-42FD-95CF-14DCAF669C15}" dt="2023-07-21T11:17:12.901" v="7127" actId="20577"/>
          <ac:spMkLst>
            <pc:docMk/>
            <pc:sldMk cId="0" sldId="281"/>
            <ac:spMk id="448" creationId="{00000000-0000-0000-0000-000000000000}"/>
          </ac:spMkLst>
        </pc:spChg>
      </pc:sldChg>
      <pc:sldChg chg="modSp mod">
        <pc:chgData name="Maryam Mast Zohoori" userId="dc71068b-f475-4abb-b15d-bd3e7e7088d2" providerId="ADAL" clId="{D3B99B17-9D04-42FD-95CF-14DCAF669C15}" dt="2023-07-21T06:39:05.783" v="4855" actId="20577"/>
        <pc:sldMkLst>
          <pc:docMk/>
          <pc:sldMk cId="3241041613" sldId="282"/>
        </pc:sldMkLst>
        <pc:spChg chg="mod">
          <ac:chgData name="Maryam Mast Zohoori" userId="dc71068b-f475-4abb-b15d-bd3e7e7088d2" providerId="ADAL" clId="{D3B99B17-9D04-42FD-95CF-14DCAF669C15}" dt="2023-07-21T06:39:05.783" v="4855" actId="20577"/>
          <ac:spMkLst>
            <pc:docMk/>
            <pc:sldMk cId="3241041613" sldId="282"/>
            <ac:spMk id="3" creationId="{0F21CB0F-5114-BA21-72D0-D4C333F263C4}"/>
          </ac:spMkLst>
        </pc:spChg>
      </pc:sldChg>
      <pc:sldChg chg="modSp mod">
        <pc:chgData name="Maryam Mast Zohoori" userId="dc71068b-f475-4abb-b15d-bd3e7e7088d2" providerId="ADAL" clId="{D3B99B17-9D04-42FD-95CF-14DCAF669C15}" dt="2023-07-21T06:28:58.245" v="4302" actId="20577"/>
        <pc:sldMkLst>
          <pc:docMk/>
          <pc:sldMk cId="3727954682" sldId="283"/>
        </pc:sldMkLst>
        <pc:spChg chg="mod">
          <ac:chgData name="Maryam Mast Zohoori" userId="dc71068b-f475-4abb-b15d-bd3e7e7088d2" providerId="ADAL" clId="{D3B99B17-9D04-42FD-95CF-14DCAF669C15}" dt="2023-07-21T06:28:58.245" v="4302" actId="20577"/>
          <ac:spMkLst>
            <pc:docMk/>
            <pc:sldMk cId="3727954682" sldId="283"/>
            <ac:spMk id="5" creationId="{2870490C-9DE5-174E-A7FB-FD6ED761479A}"/>
          </ac:spMkLst>
        </pc:spChg>
      </pc:sldChg>
      <pc:sldChg chg="modSp mod">
        <pc:chgData name="Maryam Mast Zohoori" userId="dc71068b-f475-4abb-b15d-bd3e7e7088d2" providerId="ADAL" clId="{D3B99B17-9D04-42FD-95CF-14DCAF669C15}" dt="2023-07-21T06:34:50.308" v="4583" actId="20577"/>
        <pc:sldMkLst>
          <pc:docMk/>
          <pc:sldMk cId="3631850540" sldId="284"/>
        </pc:sldMkLst>
        <pc:spChg chg="mod">
          <ac:chgData name="Maryam Mast Zohoori" userId="dc71068b-f475-4abb-b15d-bd3e7e7088d2" providerId="ADAL" clId="{D3B99B17-9D04-42FD-95CF-14DCAF669C15}" dt="2023-07-21T06:29:52.633" v="4333"/>
          <ac:spMkLst>
            <pc:docMk/>
            <pc:sldMk cId="3631850540" sldId="284"/>
            <ac:spMk id="5" creationId="{2870490C-9DE5-174E-A7FB-FD6ED761479A}"/>
          </ac:spMkLst>
        </pc:spChg>
        <pc:spChg chg="mod">
          <ac:chgData name="Maryam Mast Zohoori" userId="dc71068b-f475-4abb-b15d-bd3e7e7088d2" providerId="ADAL" clId="{D3B99B17-9D04-42FD-95CF-14DCAF669C15}" dt="2023-07-21T06:34:50.308" v="4583" actId="20577"/>
          <ac:spMkLst>
            <pc:docMk/>
            <pc:sldMk cId="3631850540" sldId="284"/>
            <ac:spMk id="10" creationId="{37ECFF5D-D455-158C-A141-67601D64983C}"/>
          </ac:spMkLst>
        </pc:spChg>
      </pc:sldChg>
      <pc:sldChg chg="modSp mod">
        <pc:chgData name="Maryam Mast Zohoori" userId="dc71068b-f475-4abb-b15d-bd3e7e7088d2" providerId="ADAL" clId="{D3B99B17-9D04-42FD-95CF-14DCAF669C15}" dt="2023-07-21T06:36:53.107" v="4662" actId="20577"/>
        <pc:sldMkLst>
          <pc:docMk/>
          <pc:sldMk cId="466375790" sldId="285"/>
        </pc:sldMkLst>
        <pc:spChg chg="mod">
          <ac:chgData name="Maryam Mast Zohoori" userId="dc71068b-f475-4abb-b15d-bd3e7e7088d2" providerId="ADAL" clId="{D3B99B17-9D04-42FD-95CF-14DCAF669C15}" dt="2023-07-21T06:36:53.107" v="4662" actId="20577"/>
          <ac:spMkLst>
            <pc:docMk/>
            <pc:sldMk cId="466375790" sldId="285"/>
            <ac:spMk id="6" creationId="{5EF2C200-5061-A940-71BA-2D132BC38545}"/>
          </ac:spMkLst>
        </pc:spChg>
      </pc:sldChg>
      <pc:sldChg chg="modSp mod">
        <pc:chgData name="Maryam Mast Zohoori" userId="dc71068b-f475-4abb-b15d-bd3e7e7088d2" providerId="ADAL" clId="{D3B99B17-9D04-42FD-95CF-14DCAF669C15}" dt="2023-07-21T06:31:27.578" v="4404" actId="20577"/>
        <pc:sldMkLst>
          <pc:docMk/>
          <pc:sldMk cId="1841884421" sldId="286"/>
        </pc:sldMkLst>
        <pc:spChg chg="mod">
          <ac:chgData name="Maryam Mast Zohoori" userId="dc71068b-f475-4abb-b15d-bd3e7e7088d2" providerId="ADAL" clId="{D3B99B17-9D04-42FD-95CF-14DCAF669C15}" dt="2023-07-21T06:29:46.413" v="4332"/>
          <ac:spMkLst>
            <pc:docMk/>
            <pc:sldMk cId="1841884421" sldId="286"/>
            <ac:spMk id="5" creationId="{2870490C-9DE5-174E-A7FB-FD6ED761479A}"/>
          </ac:spMkLst>
        </pc:spChg>
        <pc:spChg chg="mod">
          <ac:chgData name="Maryam Mast Zohoori" userId="dc71068b-f475-4abb-b15d-bd3e7e7088d2" providerId="ADAL" clId="{D3B99B17-9D04-42FD-95CF-14DCAF669C15}" dt="2023-07-21T06:31:27.578" v="4404" actId="20577"/>
          <ac:spMkLst>
            <pc:docMk/>
            <pc:sldMk cId="1841884421" sldId="286"/>
            <ac:spMk id="10" creationId="{37ECFF5D-D455-158C-A141-67601D64983C}"/>
          </ac:spMkLst>
        </pc:spChg>
      </pc:sldChg>
      <pc:sldChg chg="modSp mod">
        <pc:chgData name="Maryam Mast Zohoori" userId="dc71068b-f475-4abb-b15d-bd3e7e7088d2" providerId="ADAL" clId="{D3B99B17-9D04-42FD-95CF-14DCAF669C15}" dt="2023-07-20T15:49:24.028" v="3413" actId="20577"/>
        <pc:sldMkLst>
          <pc:docMk/>
          <pc:sldMk cId="3673164675" sldId="287"/>
        </pc:sldMkLst>
        <pc:spChg chg="mod">
          <ac:chgData name="Maryam Mast Zohoori" userId="dc71068b-f475-4abb-b15d-bd3e7e7088d2" providerId="ADAL" clId="{D3B99B17-9D04-42FD-95CF-14DCAF669C15}" dt="2023-07-20T15:48:21.314" v="3316" actId="20577"/>
          <ac:spMkLst>
            <pc:docMk/>
            <pc:sldMk cId="3673164675" sldId="287"/>
            <ac:spMk id="289" creationId="{00000000-0000-0000-0000-000000000000}"/>
          </ac:spMkLst>
        </pc:spChg>
        <pc:spChg chg="mod">
          <ac:chgData name="Maryam Mast Zohoori" userId="dc71068b-f475-4abb-b15d-bd3e7e7088d2" providerId="ADAL" clId="{D3B99B17-9D04-42FD-95CF-14DCAF669C15}" dt="2023-07-20T15:49:24.028" v="3413" actId="20577"/>
          <ac:spMkLst>
            <pc:docMk/>
            <pc:sldMk cId="3673164675" sldId="287"/>
            <ac:spMk id="292" creationId="{00000000-0000-0000-0000-000000000000}"/>
          </ac:spMkLst>
        </pc:spChg>
      </pc:sldChg>
      <pc:sldChg chg="modSp mod">
        <pc:chgData name="Maryam Mast Zohoori" userId="dc71068b-f475-4abb-b15d-bd3e7e7088d2" providerId="ADAL" clId="{D3B99B17-9D04-42FD-95CF-14DCAF669C15}" dt="2023-07-21T06:29:28.401" v="4331" actId="20577"/>
        <pc:sldMkLst>
          <pc:docMk/>
          <pc:sldMk cId="525124664" sldId="288"/>
        </pc:sldMkLst>
        <pc:spChg chg="mod">
          <ac:chgData name="Maryam Mast Zohoori" userId="dc71068b-f475-4abb-b15d-bd3e7e7088d2" providerId="ADAL" clId="{D3B99B17-9D04-42FD-95CF-14DCAF669C15}" dt="2023-07-21T06:29:28.401" v="4331" actId="20577"/>
          <ac:spMkLst>
            <pc:docMk/>
            <pc:sldMk cId="525124664" sldId="288"/>
            <ac:spMk id="5" creationId="{2870490C-9DE5-174E-A7FB-FD6ED761479A}"/>
          </ac:spMkLst>
        </pc:spChg>
        <pc:spChg chg="mod">
          <ac:chgData name="Maryam Mast Zohoori" userId="dc71068b-f475-4abb-b15d-bd3e7e7088d2" providerId="ADAL" clId="{D3B99B17-9D04-42FD-95CF-14DCAF669C15}" dt="2023-07-20T14:57:33.161" v="952" actId="208"/>
          <ac:spMkLst>
            <pc:docMk/>
            <pc:sldMk cId="525124664" sldId="288"/>
            <ac:spMk id="6" creationId="{5BCA18E5-A5CB-69B4-FA70-D77D4F9354AA}"/>
          </ac:spMkLst>
        </pc:spChg>
      </pc:sldChg>
      <pc:sldChg chg="modSp mod">
        <pc:chgData name="Maryam Mast Zohoori" userId="dc71068b-f475-4abb-b15d-bd3e7e7088d2" providerId="ADAL" clId="{D3B99B17-9D04-42FD-95CF-14DCAF669C15}" dt="2023-07-21T11:14:10.825" v="7035" actId="255"/>
        <pc:sldMkLst>
          <pc:docMk/>
          <pc:sldMk cId="1216658079" sldId="289"/>
        </pc:sldMkLst>
        <pc:spChg chg="mod">
          <ac:chgData name="Maryam Mast Zohoori" userId="dc71068b-f475-4abb-b15d-bd3e7e7088d2" providerId="ADAL" clId="{D3B99B17-9D04-42FD-95CF-14DCAF669C15}" dt="2023-07-21T11:14:10.825" v="7035" actId="255"/>
          <ac:spMkLst>
            <pc:docMk/>
            <pc:sldMk cId="1216658079" sldId="289"/>
            <ac:spMk id="141" creationId="{00000000-0000-0000-0000-000000000000}"/>
          </ac:spMkLst>
        </pc:spChg>
      </pc:sldChg>
      <pc:sldChg chg="addSp delSp modSp mod">
        <pc:chgData name="Maryam Mast Zohoori" userId="dc71068b-f475-4abb-b15d-bd3e7e7088d2" providerId="ADAL" clId="{D3B99B17-9D04-42FD-95CF-14DCAF669C15}" dt="2023-07-21T08:32:36.132" v="7015" actId="14100"/>
        <pc:sldMkLst>
          <pc:docMk/>
          <pc:sldMk cId="4004693293" sldId="290"/>
        </pc:sldMkLst>
        <pc:spChg chg="add del mod">
          <ac:chgData name="Maryam Mast Zohoori" userId="dc71068b-f475-4abb-b15d-bd3e7e7088d2" providerId="ADAL" clId="{D3B99B17-9D04-42FD-95CF-14DCAF669C15}" dt="2023-07-21T08:21:16.192" v="6867" actId="21"/>
          <ac:spMkLst>
            <pc:docMk/>
            <pc:sldMk cId="4004693293" sldId="290"/>
            <ac:spMk id="3" creationId="{7EF27114-9D4E-6865-5B37-7470DCB43F35}"/>
          </ac:spMkLst>
        </pc:spChg>
        <pc:spChg chg="add mod">
          <ac:chgData name="Maryam Mast Zohoori" userId="dc71068b-f475-4abb-b15d-bd3e7e7088d2" providerId="ADAL" clId="{D3B99B17-9D04-42FD-95CF-14DCAF669C15}" dt="2023-07-21T08:32:36.132" v="7015" actId="14100"/>
          <ac:spMkLst>
            <pc:docMk/>
            <pc:sldMk cId="4004693293" sldId="290"/>
            <ac:spMk id="4" creationId="{FC872C4A-8777-D8B9-75BC-D827F83D6E49}"/>
          </ac:spMkLst>
        </pc:spChg>
        <pc:spChg chg="add del mod">
          <ac:chgData name="Maryam Mast Zohoori" userId="dc71068b-f475-4abb-b15d-bd3e7e7088d2" providerId="ADAL" clId="{D3B99B17-9D04-42FD-95CF-14DCAF669C15}" dt="2023-07-21T08:23:15.151" v="6943"/>
          <ac:spMkLst>
            <pc:docMk/>
            <pc:sldMk cId="4004693293" sldId="290"/>
            <ac:spMk id="5" creationId="{E3CA9EEB-F249-C7B2-01EB-E566ADFFCAE6}"/>
          </ac:spMkLst>
        </pc:spChg>
        <pc:spChg chg="add del mod">
          <ac:chgData name="Maryam Mast Zohoori" userId="dc71068b-f475-4abb-b15d-bd3e7e7088d2" providerId="ADAL" clId="{D3B99B17-9D04-42FD-95CF-14DCAF669C15}" dt="2023-07-20T14:12:35.520" v="85" actId="21"/>
          <ac:spMkLst>
            <pc:docMk/>
            <pc:sldMk cId="4004693293" sldId="290"/>
            <ac:spMk id="5" creationId="{F06C078F-7879-1A16-04BB-AE8C756AA9F3}"/>
          </ac:spMkLst>
        </pc:spChg>
        <pc:spChg chg="mod">
          <ac:chgData name="Maryam Mast Zohoori" userId="dc71068b-f475-4abb-b15d-bd3e7e7088d2" providerId="ADAL" clId="{D3B99B17-9D04-42FD-95CF-14DCAF669C15}" dt="2023-07-21T08:19:30.284" v="6790" actId="20577"/>
          <ac:spMkLst>
            <pc:docMk/>
            <pc:sldMk cId="4004693293" sldId="290"/>
            <ac:spMk id="429" creationId="{00000000-0000-0000-0000-000000000000}"/>
          </ac:spMkLst>
        </pc:spChg>
        <pc:spChg chg="mod">
          <ac:chgData name="Maryam Mast Zohoori" userId="dc71068b-f475-4abb-b15d-bd3e7e7088d2" providerId="ADAL" clId="{D3B99B17-9D04-42FD-95CF-14DCAF669C15}" dt="2023-07-20T14:50:12.696" v="942" actId="20577"/>
          <ac:spMkLst>
            <pc:docMk/>
            <pc:sldMk cId="4004693293" sldId="290"/>
            <ac:spMk id="432" creationId="{00000000-0000-0000-0000-000000000000}"/>
          </ac:spMkLst>
        </pc:spChg>
        <pc:picChg chg="add del mod">
          <ac:chgData name="Maryam Mast Zohoori" userId="dc71068b-f475-4abb-b15d-bd3e7e7088d2" providerId="ADAL" clId="{D3B99B17-9D04-42FD-95CF-14DCAF669C15}" dt="2023-07-20T14:12:05.616" v="82" actId="21"/>
          <ac:picMkLst>
            <pc:docMk/>
            <pc:sldMk cId="4004693293" sldId="290"/>
            <ac:picMk id="4" creationId="{F22A2036-CD29-C790-F004-BD7908431C63}"/>
          </ac:picMkLst>
        </pc:picChg>
      </pc:sldChg>
      <pc:sldChg chg="addSp delSp modSp add mod ord setBg">
        <pc:chgData name="Maryam Mast Zohoori" userId="dc71068b-f475-4abb-b15d-bd3e7e7088d2" providerId="ADAL" clId="{D3B99B17-9D04-42FD-95CF-14DCAF669C15}" dt="2023-07-21T08:22:00.024" v="6875" actId="1076"/>
        <pc:sldMkLst>
          <pc:docMk/>
          <pc:sldMk cId="4230454166" sldId="291"/>
        </pc:sldMkLst>
        <pc:spChg chg="add mod">
          <ac:chgData name="Maryam Mast Zohoori" userId="dc71068b-f475-4abb-b15d-bd3e7e7088d2" providerId="ADAL" clId="{D3B99B17-9D04-42FD-95CF-14DCAF669C15}" dt="2023-07-20T14:37:53.813" v="595"/>
          <ac:spMkLst>
            <pc:docMk/>
            <pc:sldMk cId="4230454166" sldId="291"/>
            <ac:spMk id="2" creationId="{C43638C0-81AD-3EA9-1250-59AAE2F77956}"/>
          </ac:spMkLst>
        </pc:spChg>
        <pc:spChg chg="add mod">
          <ac:chgData name="Maryam Mast Zohoori" userId="dc71068b-f475-4abb-b15d-bd3e7e7088d2" providerId="ADAL" clId="{D3B99B17-9D04-42FD-95CF-14DCAF669C15}" dt="2023-07-21T08:22:00.024" v="6875" actId="1076"/>
          <ac:spMkLst>
            <pc:docMk/>
            <pc:sldMk cId="4230454166" sldId="291"/>
            <ac:spMk id="3" creationId="{A14AAB6F-275A-DDC3-9D85-66AE6D6D6334}"/>
          </ac:spMkLst>
        </pc:spChg>
        <pc:spChg chg="add mod ord">
          <ac:chgData name="Maryam Mast Zohoori" userId="dc71068b-f475-4abb-b15d-bd3e7e7088d2" providerId="ADAL" clId="{D3B99B17-9D04-42FD-95CF-14DCAF669C15}" dt="2023-07-20T14:20:35.875" v="208" actId="167"/>
          <ac:spMkLst>
            <pc:docMk/>
            <pc:sldMk cId="4230454166" sldId="291"/>
            <ac:spMk id="4" creationId="{1D619073-5CDC-2559-60CD-D6A08733FA98}"/>
          </ac:spMkLst>
        </pc:spChg>
        <pc:spChg chg="add mod">
          <ac:chgData name="Maryam Mast Zohoori" userId="dc71068b-f475-4abb-b15d-bd3e7e7088d2" providerId="ADAL" clId="{D3B99B17-9D04-42FD-95CF-14DCAF669C15}" dt="2023-07-20T14:20:01.027" v="202" actId="1037"/>
          <ac:spMkLst>
            <pc:docMk/>
            <pc:sldMk cId="4230454166" sldId="291"/>
            <ac:spMk id="5" creationId="{3AD155A6-FC9C-9C84-132E-F0FE92853E52}"/>
          </ac:spMkLst>
        </pc:spChg>
        <pc:spChg chg="add mod ord">
          <ac:chgData name="Maryam Mast Zohoori" userId="dc71068b-f475-4abb-b15d-bd3e7e7088d2" providerId="ADAL" clId="{D3B99B17-9D04-42FD-95CF-14DCAF669C15}" dt="2023-07-20T14:21:51.150" v="213" actId="20577"/>
          <ac:spMkLst>
            <pc:docMk/>
            <pc:sldMk cId="4230454166" sldId="291"/>
            <ac:spMk id="6" creationId="{D5F99A3B-460F-0416-8410-BF7560E51959}"/>
          </ac:spMkLst>
        </pc:spChg>
        <pc:spChg chg="add mod">
          <ac:chgData name="Maryam Mast Zohoori" userId="dc71068b-f475-4abb-b15d-bd3e7e7088d2" providerId="ADAL" clId="{D3B99B17-9D04-42FD-95CF-14DCAF669C15}" dt="2023-07-21T08:16:54.291" v="6752" actId="122"/>
          <ac:spMkLst>
            <pc:docMk/>
            <pc:sldMk cId="4230454166" sldId="291"/>
            <ac:spMk id="7" creationId="{4A881878-93FA-0C4A-3187-4EC612E8450B}"/>
          </ac:spMkLst>
        </pc:spChg>
        <pc:spChg chg="del">
          <ac:chgData name="Maryam Mast Zohoori" userId="dc71068b-f475-4abb-b15d-bd3e7e7088d2" providerId="ADAL" clId="{D3B99B17-9D04-42FD-95CF-14DCAF669C15}" dt="2023-07-20T14:18:10.067" v="93" actId="478"/>
          <ac:spMkLst>
            <pc:docMk/>
            <pc:sldMk cId="4230454166" sldId="291"/>
            <ac:spMk id="280" creationId="{00000000-0000-0000-0000-000000000000}"/>
          </ac:spMkLst>
        </pc:spChg>
        <pc:spChg chg="mod">
          <ac:chgData name="Maryam Mast Zohoori" userId="dc71068b-f475-4abb-b15d-bd3e7e7088d2" providerId="ADAL" clId="{D3B99B17-9D04-42FD-95CF-14DCAF669C15}" dt="2023-07-20T14:18:18.796" v="110" actId="20577"/>
          <ac:spMkLst>
            <pc:docMk/>
            <pc:sldMk cId="4230454166" sldId="291"/>
            <ac:spMk id="282" creationId="{00000000-0000-0000-0000-000000000000}"/>
          </ac:spMkLst>
        </pc:spChg>
        <pc:spChg chg="mod">
          <ac:chgData name="Maryam Mast Zohoori" userId="dc71068b-f475-4abb-b15d-bd3e7e7088d2" providerId="ADAL" clId="{D3B99B17-9D04-42FD-95CF-14DCAF669C15}" dt="2023-07-20T14:18:14.759" v="94" actId="6549"/>
          <ac:spMkLst>
            <pc:docMk/>
            <pc:sldMk cId="4230454166" sldId="291"/>
            <ac:spMk id="283" creationId="{00000000-0000-0000-0000-000000000000}"/>
          </ac:spMkLst>
        </pc:spChg>
        <pc:picChg chg="del">
          <ac:chgData name="Maryam Mast Zohoori" userId="dc71068b-f475-4abb-b15d-bd3e7e7088d2" providerId="ADAL" clId="{D3B99B17-9D04-42FD-95CF-14DCAF669C15}" dt="2023-07-20T14:18:22.130" v="111" actId="478"/>
          <ac:picMkLst>
            <pc:docMk/>
            <pc:sldMk cId="4230454166" sldId="291"/>
            <ac:picMk id="3" creationId="{6721433F-D577-344B-56AF-6F24CC50CA7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75472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6" name="Google Shape;13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37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96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97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544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4" name="Google Shape;2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76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6" name="Google Shape;13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7849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2" name="Google Shape;22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3" name="Google Shape;2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2" name="Google Shape;30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3" name="Google Shape;4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1" name="Google Shape;44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9" name="Google Shape;3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10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 name="Google Shape;1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3" name="Google Shape;4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7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488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30"/>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0" name="Google Shape;20;p30"/>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0"/>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0"/>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23;p30"/>
          <p:cNvGrpSpPr/>
          <p:nvPr/>
        </p:nvGrpSpPr>
        <p:grpSpPr>
          <a:xfrm>
            <a:off x="5250180" y="1267730"/>
            <a:ext cx="1691640" cy="615934"/>
            <a:chOff x="5250180" y="1267730"/>
            <a:chExt cx="1691640" cy="615934"/>
          </a:xfrm>
        </p:grpSpPr>
        <p:cxnSp>
          <p:nvCxnSpPr>
            <p:cNvPr id="24" name="Google Shape;24;p30"/>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5" name="Google Shape;25;p30"/>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6" name="Google Shape;26;p30"/>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7" name="Google Shape;27;p30"/>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Avenir"/>
              <a:buNone/>
              <a:defRPr sz="6800" b="0" cap="none">
                <a:solidFill>
                  <a:srgbClr val="262626"/>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9" name="Google Shape;29;p30"/>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0"/>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30"/>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Avenir"/>
                <a:ea typeface="Avenir"/>
                <a:cs typeface="Avenir"/>
                <a:sym typeface="Avenir"/>
              </a:defRPr>
            </a:lvl1pPr>
            <a:lvl2pPr marL="0" lvl="1" indent="0" algn="r">
              <a:spcBef>
                <a:spcPts val="0"/>
              </a:spcBef>
              <a:buNone/>
              <a:defRPr sz="800" b="0" i="0" u="none" strike="noStrike" cap="none">
                <a:solidFill>
                  <a:srgbClr val="262626"/>
                </a:solidFill>
                <a:latin typeface="Avenir"/>
                <a:ea typeface="Avenir"/>
                <a:cs typeface="Avenir"/>
                <a:sym typeface="Avenir"/>
              </a:defRPr>
            </a:lvl2pPr>
            <a:lvl3pPr marL="0" lvl="2" indent="0" algn="r">
              <a:spcBef>
                <a:spcPts val="0"/>
              </a:spcBef>
              <a:buNone/>
              <a:defRPr sz="800" b="0" i="0" u="none" strike="noStrike" cap="none">
                <a:solidFill>
                  <a:srgbClr val="262626"/>
                </a:solidFill>
                <a:latin typeface="Avenir"/>
                <a:ea typeface="Avenir"/>
                <a:cs typeface="Avenir"/>
                <a:sym typeface="Avenir"/>
              </a:defRPr>
            </a:lvl3pPr>
            <a:lvl4pPr marL="0" lvl="3" indent="0" algn="r">
              <a:spcBef>
                <a:spcPts val="0"/>
              </a:spcBef>
              <a:buNone/>
              <a:defRPr sz="800" b="0" i="0" u="none" strike="noStrike" cap="none">
                <a:solidFill>
                  <a:srgbClr val="262626"/>
                </a:solidFill>
                <a:latin typeface="Avenir"/>
                <a:ea typeface="Avenir"/>
                <a:cs typeface="Avenir"/>
                <a:sym typeface="Avenir"/>
              </a:defRPr>
            </a:lvl4pPr>
            <a:lvl5pPr marL="0" lvl="4" indent="0" algn="r">
              <a:spcBef>
                <a:spcPts val="0"/>
              </a:spcBef>
              <a:buNone/>
              <a:defRPr sz="800" b="0" i="0" u="none" strike="noStrike" cap="none">
                <a:solidFill>
                  <a:srgbClr val="262626"/>
                </a:solidFill>
                <a:latin typeface="Avenir"/>
                <a:ea typeface="Avenir"/>
                <a:cs typeface="Avenir"/>
                <a:sym typeface="Avenir"/>
              </a:defRPr>
            </a:lvl5pPr>
            <a:lvl6pPr marL="0" lvl="5" indent="0" algn="r">
              <a:spcBef>
                <a:spcPts val="0"/>
              </a:spcBef>
              <a:buNone/>
              <a:defRPr sz="800" b="0" i="0" u="none" strike="noStrike" cap="none">
                <a:solidFill>
                  <a:srgbClr val="262626"/>
                </a:solidFill>
                <a:latin typeface="Avenir"/>
                <a:ea typeface="Avenir"/>
                <a:cs typeface="Avenir"/>
                <a:sym typeface="Avenir"/>
              </a:defRPr>
            </a:lvl6pPr>
            <a:lvl7pPr marL="0" lvl="6" indent="0" algn="r">
              <a:spcBef>
                <a:spcPts val="0"/>
              </a:spcBef>
              <a:buNone/>
              <a:defRPr sz="800" b="0" i="0" u="none" strike="noStrike" cap="none">
                <a:solidFill>
                  <a:srgbClr val="262626"/>
                </a:solidFill>
                <a:latin typeface="Avenir"/>
                <a:ea typeface="Avenir"/>
                <a:cs typeface="Avenir"/>
                <a:sym typeface="Avenir"/>
              </a:defRPr>
            </a:lvl7pPr>
            <a:lvl8pPr marL="0" lvl="7" indent="0" algn="r">
              <a:spcBef>
                <a:spcPts val="0"/>
              </a:spcBef>
              <a:buNone/>
              <a:defRPr sz="800" b="0" i="0" u="none" strike="noStrike" cap="none">
                <a:solidFill>
                  <a:srgbClr val="262626"/>
                </a:solidFill>
                <a:latin typeface="Avenir"/>
                <a:ea typeface="Avenir"/>
                <a:cs typeface="Avenir"/>
                <a:sym typeface="Avenir"/>
              </a:defRPr>
            </a:lvl8pPr>
            <a:lvl9pPr marL="0" lvl="8" indent="0" algn="r">
              <a:spcBef>
                <a:spcPts val="0"/>
              </a:spcBef>
              <a:buNone/>
              <a:defRPr sz="800" b="0" i="0" u="none" strike="noStrike" cap="none">
                <a:solidFill>
                  <a:srgbClr val="262626"/>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130" name="Google Shape;130;p33"/>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1" name="Google Shape;131;p33"/>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2" name="Google Shape;132;p33"/>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3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1"/>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44" name="Google Shape;44;p31"/>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 name="Google Shape;45;p31"/>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31"/>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61"/>
        <p:cNvGrpSpPr/>
        <p:nvPr/>
      </p:nvGrpSpPr>
      <p:grpSpPr>
        <a:xfrm>
          <a:off x="0" y="0"/>
          <a:ext cx="0" cy="0"/>
          <a:chOff x="0" y="0"/>
          <a:chExt cx="0" cy="0"/>
        </a:xfrm>
      </p:grpSpPr>
      <p:sp>
        <p:nvSpPr>
          <p:cNvPr id="62" name="Google Shape;62;p34"/>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63" name="Google Shape;63;p34"/>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34"/>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34"/>
          <p:cNvSpPr/>
          <p:nvPr/>
        </p:nvSpPr>
        <p:spPr>
          <a:xfrm>
            <a:off x="5135880" y="1267730"/>
            <a:ext cx="1920240" cy="7315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34"/>
          <p:cNvSpPr txBox="1">
            <a:spLocks noGrp="1"/>
          </p:cNvSpPr>
          <p:nvPr>
            <p:ph type="title"/>
          </p:nvPr>
        </p:nvSpPr>
        <p:spPr>
          <a:xfrm>
            <a:off x="1629156" y="2275165"/>
            <a:ext cx="8933688" cy="2406895"/>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Avenir"/>
              <a:buNone/>
              <a:defRPr sz="6800" cap="none">
                <a:solidFill>
                  <a:srgbClr val="262626"/>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7" name="Google Shape;67;p34"/>
          <p:cNvGrpSpPr/>
          <p:nvPr/>
        </p:nvGrpSpPr>
        <p:grpSpPr>
          <a:xfrm>
            <a:off x="5250180" y="1267730"/>
            <a:ext cx="1691640" cy="615934"/>
            <a:chOff x="5250180" y="1267730"/>
            <a:chExt cx="1691640" cy="615934"/>
          </a:xfrm>
        </p:grpSpPr>
        <p:cxnSp>
          <p:nvCxnSpPr>
            <p:cNvPr id="68" name="Google Shape;68;p34"/>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69" name="Google Shape;69;p34"/>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70" name="Google Shape;70;p34"/>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71" name="Google Shape;71;p34"/>
          <p:cNvSpPr txBox="1">
            <a:spLocks noGrp="1"/>
          </p:cNvSpPr>
          <p:nvPr>
            <p:ph type="body" idx="1"/>
          </p:nvPr>
        </p:nvSpPr>
        <p:spPr>
          <a:xfrm>
            <a:off x="1629156" y="4682062"/>
            <a:ext cx="8939784"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900"/>
              </a:spcBef>
              <a:spcAft>
                <a:spcPts val="0"/>
              </a:spcAft>
              <a:buSzPts val="1800"/>
              <a:buNone/>
              <a:defRPr sz="1800">
                <a:solidFill>
                  <a:srgbClr val="0C0C0C"/>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72" name="Google Shape;72;p34"/>
          <p:cNvSpPr txBox="1">
            <a:spLocks noGrp="1"/>
          </p:cNvSpPr>
          <p:nvPr>
            <p:ph type="dt" idx="10"/>
          </p:nvPr>
        </p:nvSpPr>
        <p:spPr>
          <a:xfrm>
            <a:off x="5318760" y="1344502"/>
            <a:ext cx="1554480" cy="498781"/>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34"/>
          <p:cNvSpPr txBox="1">
            <a:spLocks noGrp="1"/>
          </p:cNvSpPr>
          <p:nvPr>
            <p:ph type="ftr" idx="11"/>
          </p:nvPr>
        </p:nvSpPr>
        <p:spPr>
          <a:xfrm>
            <a:off x="1629157" y="5177408"/>
            <a:ext cx="5660134"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34"/>
          <p:cNvSpPr txBox="1">
            <a:spLocks noGrp="1"/>
          </p:cNvSpPr>
          <p:nvPr>
            <p:ph type="sldNum" idx="12"/>
          </p:nvPr>
        </p:nvSpPr>
        <p:spPr>
          <a:xfrm>
            <a:off x="8604504" y="5177408"/>
            <a:ext cx="1958339"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Avenir"/>
                <a:ea typeface="Avenir"/>
                <a:cs typeface="Avenir"/>
                <a:sym typeface="Avenir"/>
              </a:defRPr>
            </a:lvl1pPr>
            <a:lvl2pPr marL="0" lvl="1" indent="0" algn="r">
              <a:spcBef>
                <a:spcPts val="0"/>
              </a:spcBef>
              <a:buNone/>
              <a:defRPr sz="800" b="0" i="0" u="none" strike="noStrike" cap="none">
                <a:solidFill>
                  <a:srgbClr val="262626"/>
                </a:solidFill>
                <a:latin typeface="Avenir"/>
                <a:ea typeface="Avenir"/>
                <a:cs typeface="Avenir"/>
                <a:sym typeface="Avenir"/>
              </a:defRPr>
            </a:lvl2pPr>
            <a:lvl3pPr marL="0" lvl="2" indent="0" algn="r">
              <a:spcBef>
                <a:spcPts val="0"/>
              </a:spcBef>
              <a:buNone/>
              <a:defRPr sz="800" b="0" i="0" u="none" strike="noStrike" cap="none">
                <a:solidFill>
                  <a:srgbClr val="262626"/>
                </a:solidFill>
                <a:latin typeface="Avenir"/>
                <a:ea typeface="Avenir"/>
                <a:cs typeface="Avenir"/>
                <a:sym typeface="Avenir"/>
              </a:defRPr>
            </a:lvl3pPr>
            <a:lvl4pPr marL="0" lvl="3" indent="0" algn="r">
              <a:spcBef>
                <a:spcPts val="0"/>
              </a:spcBef>
              <a:buNone/>
              <a:defRPr sz="800" b="0" i="0" u="none" strike="noStrike" cap="none">
                <a:solidFill>
                  <a:srgbClr val="262626"/>
                </a:solidFill>
                <a:latin typeface="Avenir"/>
                <a:ea typeface="Avenir"/>
                <a:cs typeface="Avenir"/>
                <a:sym typeface="Avenir"/>
              </a:defRPr>
            </a:lvl4pPr>
            <a:lvl5pPr marL="0" lvl="4" indent="0" algn="r">
              <a:spcBef>
                <a:spcPts val="0"/>
              </a:spcBef>
              <a:buNone/>
              <a:defRPr sz="800" b="0" i="0" u="none" strike="noStrike" cap="none">
                <a:solidFill>
                  <a:srgbClr val="262626"/>
                </a:solidFill>
                <a:latin typeface="Avenir"/>
                <a:ea typeface="Avenir"/>
                <a:cs typeface="Avenir"/>
                <a:sym typeface="Avenir"/>
              </a:defRPr>
            </a:lvl5pPr>
            <a:lvl6pPr marL="0" lvl="5" indent="0" algn="r">
              <a:spcBef>
                <a:spcPts val="0"/>
              </a:spcBef>
              <a:buNone/>
              <a:defRPr sz="800" b="0" i="0" u="none" strike="noStrike" cap="none">
                <a:solidFill>
                  <a:srgbClr val="262626"/>
                </a:solidFill>
                <a:latin typeface="Avenir"/>
                <a:ea typeface="Avenir"/>
                <a:cs typeface="Avenir"/>
                <a:sym typeface="Avenir"/>
              </a:defRPr>
            </a:lvl6pPr>
            <a:lvl7pPr marL="0" lvl="6" indent="0" algn="r">
              <a:spcBef>
                <a:spcPts val="0"/>
              </a:spcBef>
              <a:buNone/>
              <a:defRPr sz="800" b="0" i="0" u="none" strike="noStrike" cap="none">
                <a:solidFill>
                  <a:srgbClr val="262626"/>
                </a:solidFill>
                <a:latin typeface="Avenir"/>
                <a:ea typeface="Avenir"/>
                <a:cs typeface="Avenir"/>
                <a:sym typeface="Avenir"/>
              </a:defRPr>
            </a:lvl7pPr>
            <a:lvl8pPr marL="0" lvl="7" indent="0" algn="r">
              <a:spcBef>
                <a:spcPts val="0"/>
              </a:spcBef>
              <a:buNone/>
              <a:defRPr sz="800" b="0" i="0" u="none" strike="noStrike" cap="none">
                <a:solidFill>
                  <a:srgbClr val="262626"/>
                </a:solidFill>
                <a:latin typeface="Avenir"/>
                <a:ea typeface="Avenir"/>
                <a:cs typeface="Avenir"/>
                <a:sym typeface="Avenir"/>
              </a:defRPr>
            </a:lvl8pPr>
            <a:lvl9pPr marL="0" lvl="8" indent="0" algn="r">
              <a:spcBef>
                <a:spcPts val="0"/>
              </a:spcBef>
              <a:buNone/>
              <a:defRPr sz="800" b="0" i="0" u="none" strike="noStrike" cap="none">
                <a:solidFill>
                  <a:srgbClr val="262626"/>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3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5"/>
          <p:cNvSpPr txBox="1">
            <a:spLocks noGrp="1"/>
          </p:cNvSpPr>
          <p:nvPr>
            <p:ph type="body" idx="1"/>
          </p:nvPr>
        </p:nvSpPr>
        <p:spPr>
          <a:xfrm>
            <a:off x="106680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8" name="Google Shape;78;p35"/>
          <p:cNvSpPr txBox="1">
            <a:spLocks noGrp="1"/>
          </p:cNvSpPr>
          <p:nvPr>
            <p:ph type="body" idx="2"/>
          </p:nvPr>
        </p:nvSpPr>
        <p:spPr>
          <a:xfrm>
            <a:off x="6461760" y="2103120"/>
            <a:ext cx="466344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9" name="Google Shape;79;p35"/>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35"/>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35"/>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1069848"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i="0">
                <a:solidFill>
                  <a:schemeClr val="dk1"/>
                </a:solidFill>
                <a:latin typeface="Avenir"/>
                <a:ea typeface="Avenir"/>
                <a:cs typeface="Avenir"/>
                <a:sym typeface="Avenir"/>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85" name="Google Shape;85;p36"/>
          <p:cNvSpPr txBox="1">
            <a:spLocks noGrp="1"/>
          </p:cNvSpPr>
          <p:nvPr>
            <p:ph type="body" idx="2"/>
          </p:nvPr>
        </p:nvSpPr>
        <p:spPr>
          <a:xfrm>
            <a:off x="1069848" y="2792472"/>
            <a:ext cx="4663440" cy="316382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86" name="Google Shape;86;p36"/>
          <p:cNvSpPr txBox="1">
            <a:spLocks noGrp="1"/>
          </p:cNvSpPr>
          <p:nvPr>
            <p:ph type="body" idx="3"/>
          </p:nvPr>
        </p:nvSpPr>
        <p:spPr>
          <a:xfrm>
            <a:off x="6458712" y="2074334"/>
            <a:ext cx="466344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0"/>
              </a:spcBef>
              <a:spcAft>
                <a:spcPts val="0"/>
              </a:spcAft>
              <a:buSzPts val="1900"/>
              <a:buNone/>
              <a:defRPr sz="1900" b="1">
                <a:solidFill>
                  <a:schemeClr val="dk1"/>
                </a:solidFill>
              </a:defRPr>
            </a:lvl1pPr>
            <a:lvl2pPr marL="914400" lvl="1" indent="-228600" algn="l">
              <a:lnSpc>
                <a:spcPct val="100000"/>
              </a:lnSpc>
              <a:spcBef>
                <a:spcPts val="500"/>
              </a:spcBef>
              <a:spcAft>
                <a:spcPts val="0"/>
              </a:spcAft>
              <a:buSzPts val="1800"/>
              <a:buNone/>
              <a:defRPr sz="18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87" name="Google Shape;87;p36"/>
          <p:cNvSpPr txBox="1">
            <a:spLocks noGrp="1"/>
          </p:cNvSpPr>
          <p:nvPr>
            <p:ph type="body" idx="4"/>
          </p:nvPr>
        </p:nvSpPr>
        <p:spPr>
          <a:xfrm>
            <a:off x="6458712" y="2792471"/>
            <a:ext cx="4663440" cy="3164509"/>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88" name="Google Shape;88;p36"/>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36"/>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0" name="Google Shape;90;p36"/>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7"/>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37"/>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37"/>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3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8" name="Google Shape;98;p3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9" name="Google Shape;99;p3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9"/>
        <p:cNvGrpSpPr/>
        <p:nvPr/>
      </p:nvGrpSpPr>
      <p:grpSpPr>
        <a:xfrm>
          <a:off x="0" y="0"/>
          <a:ext cx="0" cy="0"/>
          <a:chOff x="0" y="0"/>
          <a:chExt cx="0" cy="0"/>
        </a:xfrm>
      </p:grpSpPr>
      <p:sp>
        <p:nvSpPr>
          <p:cNvPr id="110" name="Google Shape;110;p40"/>
          <p:cNvSpPr/>
          <p:nvPr/>
        </p:nvSpPr>
        <p:spPr>
          <a:xfrm>
            <a:off x="8119870" y="237744"/>
            <a:ext cx="382659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0"/>
          <p:cNvSpPr>
            <a:spLocks noGrp="1"/>
          </p:cNvSpPr>
          <p:nvPr>
            <p:ph type="pic" idx="2"/>
          </p:nvPr>
        </p:nvSpPr>
        <p:spPr>
          <a:xfrm>
            <a:off x="228599" y="237744"/>
            <a:ext cx="7696201" cy="6382512"/>
          </a:xfrm>
          <a:prstGeom prst="rect">
            <a:avLst/>
          </a:prstGeom>
          <a:solidFill>
            <a:srgbClr val="BED2E3"/>
          </a:solidFill>
          <a:ln>
            <a:noFill/>
          </a:ln>
        </p:spPr>
        <p:txBody>
          <a:bodyPr spcFirstLastPara="1" wrap="square" lIns="91425" tIns="45700" rIns="91425" bIns="45700" anchor="t" anchorCtr="0">
            <a:normAutofit/>
          </a:bodyPr>
          <a:lstStyle>
            <a:lvl1pPr marR="0" lvl="0" algn="l" rtl="0">
              <a:lnSpc>
                <a:spcPct val="110000"/>
              </a:lnSpc>
              <a:spcBef>
                <a:spcPts val="900"/>
              </a:spcBef>
              <a:spcAft>
                <a:spcPts val="0"/>
              </a:spcAft>
              <a:buClr>
                <a:srgbClr val="262626"/>
              </a:buClr>
              <a:buSzPts val="3200"/>
              <a:buFont typeface="Garamond"/>
              <a:buNone/>
              <a:defRPr sz="3200" b="0" i="0" u="none" strike="noStrike" cap="none">
                <a:solidFill>
                  <a:schemeClr val="dk1"/>
                </a:solidFill>
                <a:latin typeface="Avenir"/>
                <a:ea typeface="Avenir"/>
                <a:cs typeface="Avenir"/>
                <a:sym typeface="Avenir"/>
              </a:defRPr>
            </a:lvl1pPr>
            <a:lvl2pPr marR="0" lvl="1" algn="l" rtl="0">
              <a:lnSpc>
                <a:spcPct val="100000"/>
              </a:lnSpc>
              <a:spcBef>
                <a:spcPts val="500"/>
              </a:spcBef>
              <a:spcAft>
                <a:spcPts val="0"/>
              </a:spcAft>
              <a:buClr>
                <a:srgbClr val="262626"/>
              </a:buClr>
              <a:buSzPts val="2800"/>
              <a:buFont typeface="Garamond"/>
              <a:buNone/>
              <a:defRPr sz="2800" b="0" i="0" u="none" strike="noStrike" cap="none">
                <a:solidFill>
                  <a:schemeClr val="dk1"/>
                </a:solidFill>
                <a:latin typeface="Avenir"/>
                <a:ea typeface="Avenir"/>
                <a:cs typeface="Avenir"/>
                <a:sym typeface="Avenir"/>
              </a:defRPr>
            </a:lvl2pPr>
            <a:lvl3pPr marR="0" lvl="2" algn="l" rtl="0">
              <a:lnSpc>
                <a:spcPct val="100000"/>
              </a:lnSpc>
              <a:spcBef>
                <a:spcPts val="500"/>
              </a:spcBef>
              <a:spcAft>
                <a:spcPts val="0"/>
              </a:spcAft>
              <a:buClr>
                <a:srgbClr val="262626"/>
              </a:buClr>
              <a:buSzPts val="2400"/>
              <a:buFont typeface="Garamond"/>
              <a:buNone/>
              <a:defRPr sz="2400" b="0" i="0" u="none" strike="noStrike" cap="none">
                <a:solidFill>
                  <a:schemeClr val="dk1"/>
                </a:solidFill>
                <a:latin typeface="Avenir"/>
                <a:ea typeface="Avenir"/>
                <a:cs typeface="Avenir"/>
                <a:sym typeface="Avenir"/>
              </a:defRPr>
            </a:lvl3pPr>
            <a:lvl4pPr marR="0" lvl="3"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4pPr>
            <a:lvl5pPr marR="0" lvl="4"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5pPr>
            <a:lvl6pPr marR="0" lvl="5"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6pPr>
            <a:lvl7pPr marR="0" lvl="6"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7pPr>
            <a:lvl8pPr marR="0" lvl="7"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8pPr>
            <a:lvl9pPr marR="0" lvl="8" algn="l" rtl="0">
              <a:lnSpc>
                <a:spcPct val="100000"/>
              </a:lnSpc>
              <a:spcBef>
                <a:spcPts val="500"/>
              </a:spcBef>
              <a:spcAft>
                <a:spcPts val="0"/>
              </a:spcAft>
              <a:buClr>
                <a:srgbClr val="262626"/>
              </a:buClr>
              <a:buSzPts val="2000"/>
              <a:buFont typeface="Garamond"/>
              <a:buNone/>
              <a:defRPr sz="2000" b="0" i="0" u="none" strike="noStrike" cap="none">
                <a:solidFill>
                  <a:schemeClr val="dk1"/>
                </a:solidFill>
                <a:latin typeface="Avenir"/>
                <a:ea typeface="Avenir"/>
                <a:cs typeface="Avenir"/>
                <a:sym typeface="Avenir"/>
              </a:defRPr>
            </a:lvl9pPr>
          </a:lstStyle>
          <a:p>
            <a:endParaRPr dirty="0"/>
          </a:p>
        </p:txBody>
      </p:sp>
      <p:sp>
        <p:nvSpPr>
          <p:cNvPr id="112" name="Google Shape;112;p40"/>
          <p:cNvSpPr txBox="1">
            <a:spLocks noGrp="1"/>
          </p:cNvSpPr>
          <p:nvPr>
            <p:ph type="dt" idx="10"/>
          </p:nvPr>
        </p:nvSpPr>
        <p:spPr>
          <a:xfrm>
            <a:off x="5662337" y="6035040"/>
            <a:ext cx="2071963"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3" name="Google Shape;113;p40"/>
          <p:cNvSpPr txBox="1">
            <a:spLocks noGrp="1"/>
          </p:cNvSpPr>
          <p:nvPr>
            <p:ph type="ftr" idx="11"/>
          </p:nvPr>
        </p:nvSpPr>
        <p:spPr>
          <a:xfrm>
            <a:off x="612648" y="6035040"/>
            <a:ext cx="4588002" cy="36576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1000" b="1">
                <a:solidFill>
                  <a:srgbClr val="FFFFF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4" name="Google Shape;114;p40"/>
          <p:cNvSpPr txBox="1">
            <a:spLocks noGrp="1"/>
          </p:cNvSpPr>
          <p:nvPr>
            <p:ph type="sldNum" idx="12"/>
          </p:nvPr>
        </p:nvSpPr>
        <p:spPr>
          <a:xfrm>
            <a:off x="10396728" y="6035040"/>
            <a:ext cx="1225296" cy="36576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
        <p:nvSpPr>
          <p:cNvPr id="115" name="Google Shape;115;p40"/>
          <p:cNvSpPr/>
          <p:nvPr/>
        </p:nvSpPr>
        <p:spPr>
          <a:xfrm>
            <a:off x="8254660" y="374904"/>
            <a:ext cx="3557016" cy="6108192"/>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40"/>
          <p:cNvSpPr txBox="1">
            <a:spLocks noGrp="1"/>
          </p:cNvSpPr>
          <p:nvPr>
            <p:ph type="title"/>
          </p:nvPr>
        </p:nvSpPr>
        <p:spPr>
          <a:xfrm>
            <a:off x="8477250" y="603504"/>
            <a:ext cx="3144774" cy="16459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Avenir"/>
              <a:buNone/>
              <a:defRPr sz="3200" b="0">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0"/>
          <p:cNvSpPr txBox="1">
            <a:spLocks noGrp="1"/>
          </p:cNvSpPr>
          <p:nvPr>
            <p:ph type="body" idx="1"/>
          </p:nvPr>
        </p:nvSpPr>
        <p:spPr>
          <a:xfrm>
            <a:off x="8477250" y="2386584"/>
            <a:ext cx="3144774" cy="351129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800"/>
              <a:buNone/>
              <a:defRPr sz="1800">
                <a:solidFill>
                  <a:schemeClr val="dk1"/>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8"/>
        <p:cNvGrpSpPr/>
        <p:nvPr/>
      </p:nvGrpSpPr>
      <p:grpSpPr>
        <a:xfrm>
          <a:off x="0" y="0"/>
          <a:ext cx="0" cy="0"/>
          <a:chOff x="0" y="0"/>
          <a:chExt cx="0" cy="0"/>
        </a:xfrm>
      </p:grpSpPr>
      <p:sp>
        <p:nvSpPr>
          <p:cNvPr id="19" name="Google Shape;19;p30"/>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0" name="Google Shape;20;p30"/>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0"/>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0"/>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 name="Google Shape;23;p30"/>
          <p:cNvGrpSpPr/>
          <p:nvPr/>
        </p:nvGrpSpPr>
        <p:grpSpPr>
          <a:xfrm>
            <a:off x="5250180" y="1267730"/>
            <a:ext cx="1691640" cy="615934"/>
            <a:chOff x="5250180" y="1267730"/>
            <a:chExt cx="1691640" cy="615934"/>
          </a:xfrm>
        </p:grpSpPr>
        <p:cxnSp>
          <p:nvCxnSpPr>
            <p:cNvPr id="24" name="Google Shape;24;p30"/>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5" name="Google Shape;25;p30"/>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6" name="Google Shape;26;p30"/>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7" name="Google Shape;27;p30"/>
          <p:cNvSpPr txBox="1">
            <a:spLocks noGrp="1"/>
          </p:cNvSpPr>
          <p:nvPr>
            <p:ph type="ctrTitle"/>
          </p:nvPr>
        </p:nvSpPr>
        <p:spPr>
          <a:xfrm>
            <a:off x="1629103" y="2244830"/>
            <a:ext cx="8933796" cy="2437232"/>
          </a:xfrm>
          <a:prstGeom prst="rect">
            <a:avLst/>
          </a:prstGeom>
          <a:noFill/>
          <a:ln>
            <a:noFill/>
          </a:ln>
        </p:spPr>
        <p:txBody>
          <a:bodyPr spcFirstLastPara="1" wrap="square" lIns="91425" tIns="45700" rIns="91425" bIns="45700" anchor="ctr" anchorCtr="0">
            <a:normAutofit/>
          </a:bodyPr>
          <a:lstStyle>
            <a:lvl1pPr lvl="0" algn="ctr">
              <a:lnSpc>
                <a:spcPct val="83000"/>
              </a:lnSpc>
              <a:spcBef>
                <a:spcPts val="0"/>
              </a:spcBef>
              <a:spcAft>
                <a:spcPts val="0"/>
              </a:spcAft>
              <a:buClr>
                <a:srgbClr val="262626"/>
              </a:buClr>
              <a:buSzPts val="6800"/>
              <a:buFont typeface="Avenir"/>
              <a:buNone/>
              <a:defRPr sz="6800" b="0" cap="none">
                <a:solidFill>
                  <a:srgbClr val="262626"/>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0"/>
          <p:cNvSpPr txBox="1">
            <a:spLocks noGrp="1"/>
          </p:cNvSpPr>
          <p:nvPr>
            <p:ph type="subTitle" idx="1"/>
          </p:nvPr>
        </p:nvSpPr>
        <p:spPr>
          <a:xfrm>
            <a:off x="1629101" y="4682062"/>
            <a:ext cx="8936846" cy="457201"/>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9" name="Google Shape;29;p30"/>
          <p:cNvSpPr txBox="1">
            <a:spLocks noGrp="1"/>
          </p:cNvSpPr>
          <p:nvPr>
            <p:ph type="dt" idx="10"/>
          </p:nvPr>
        </p:nvSpPr>
        <p:spPr>
          <a:xfrm>
            <a:off x="5318760" y="1341256"/>
            <a:ext cx="1554480" cy="48554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300">
                <a:solidFill>
                  <a:srgbClr val="FFFFF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30"/>
          <p:cNvSpPr txBox="1">
            <a:spLocks noGrp="1"/>
          </p:cNvSpPr>
          <p:nvPr>
            <p:ph type="ftr" idx="11"/>
          </p:nvPr>
        </p:nvSpPr>
        <p:spPr>
          <a:xfrm>
            <a:off x="1629100" y="5177408"/>
            <a:ext cx="5730295" cy="228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30"/>
          <p:cNvSpPr txBox="1">
            <a:spLocks noGrp="1"/>
          </p:cNvSpPr>
          <p:nvPr>
            <p:ph type="sldNum" idx="12"/>
          </p:nvPr>
        </p:nvSpPr>
        <p:spPr>
          <a:xfrm>
            <a:off x="8606920" y="5177408"/>
            <a:ext cx="1955980" cy="2286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800" b="0" i="0" u="none" strike="noStrike" cap="none">
                <a:solidFill>
                  <a:srgbClr val="262626"/>
                </a:solidFill>
                <a:latin typeface="Avenir"/>
                <a:ea typeface="Avenir"/>
                <a:cs typeface="Avenir"/>
                <a:sym typeface="Avenir"/>
              </a:defRPr>
            </a:lvl1pPr>
            <a:lvl2pPr marL="0" lvl="1" indent="0" algn="r">
              <a:spcBef>
                <a:spcPts val="0"/>
              </a:spcBef>
              <a:buNone/>
              <a:defRPr sz="800" b="0" i="0" u="none" strike="noStrike" cap="none">
                <a:solidFill>
                  <a:srgbClr val="262626"/>
                </a:solidFill>
                <a:latin typeface="Avenir"/>
                <a:ea typeface="Avenir"/>
                <a:cs typeface="Avenir"/>
                <a:sym typeface="Avenir"/>
              </a:defRPr>
            </a:lvl2pPr>
            <a:lvl3pPr marL="0" lvl="2" indent="0" algn="r">
              <a:spcBef>
                <a:spcPts val="0"/>
              </a:spcBef>
              <a:buNone/>
              <a:defRPr sz="800" b="0" i="0" u="none" strike="noStrike" cap="none">
                <a:solidFill>
                  <a:srgbClr val="262626"/>
                </a:solidFill>
                <a:latin typeface="Avenir"/>
                <a:ea typeface="Avenir"/>
                <a:cs typeface="Avenir"/>
                <a:sym typeface="Avenir"/>
              </a:defRPr>
            </a:lvl3pPr>
            <a:lvl4pPr marL="0" lvl="3" indent="0" algn="r">
              <a:spcBef>
                <a:spcPts val="0"/>
              </a:spcBef>
              <a:buNone/>
              <a:defRPr sz="800" b="0" i="0" u="none" strike="noStrike" cap="none">
                <a:solidFill>
                  <a:srgbClr val="262626"/>
                </a:solidFill>
                <a:latin typeface="Avenir"/>
                <a:ea typeface="Avenir"/>
                <a:cs typeface="Avenir"/>
                <a:sym typeface="Avenir"/>
              </a:defRPr>
            </a:lvl4pPr>
            <a:lvl5pPr marL="0" lvl="4" indent="0" algn="r">
              <a:spcBef>
                <a:spcPts val="0"/>
              </a:spcBef>
              <a:buNone/>
              <a:defRPr sz="800" b="0" i="0" u="none" strike="noStrike" cap="none">
                <a:solidFill>
                  <a:srgbClr val="262626"/>
                </a:solidFill>
                <a:latin typeface="Avenir"/>
                <a:ea typeface="Avenir"/>
                <a:cs typeface="Avenir"/>
                <a:sym typeface="Avenir"/>
              </a:defRPr>
            </a:lvl5pPr>
            <a:lvl6pPr marL="0" lvl="5" indent="0" algn="r">
              <a:spcBef>
                <a:spcPts val="0"/>
              </a:spcBef>
              <a:buNone/>
              <a:defRPr sz="800" b="0" i="0" u="none" strike="noStrike" cap="none">
                <a:solidFill>
                  <a:srgbClr val="262626"/>
                </a:solidFill>
                <a:latin typeface="Avenir"/>
                <a:ea typeface="Avenir"/>
                <a:cs typeface="Avenir"/>
                <a:sym typeface="Avenir"/>
              </a:defRPr>
            </a:lvl6pPr>
            <a:lvl7pPr marL="0" lvl="6" indent="0" algn="r">
              <a:spcBef>
                <a:spcPts val="0"/>
              </a:spcBef>
              <a:buNone/>
              <a:defRPr sz="800" b="0" i="0" u="none" strike="noStrike" cap="none">
                <a:solidFill>
                  <a:srgbClr val="262626"/>
                </a:solidFill>
                <a:latin typeface="Avenir"/>
                <a:ea typeface="Avenir"/>
                <a:cs typeface="Avenir"/>
                <a:sym typeface="Avenir"/>
              </a:defRPr>
            </a:lvl7pPr>
            <a:lvl8pPr marL="0" lvl="7" indent="0" algn="r">
              <a:spcBef>
                <a:spcPts val="0"/>
              </a:spcBef>
              <a:buNone/>
              <a:defRPr sz="800" b="0" i="0" u="none" strike="noStrike" cap="none">
                <a:solidFill>
                  <a:srgbClr val="262626"/>
                </a:solidFill>
                <a:latin typeface="Avenir"/>
                <a:ea typeface="Avenir"/>
                <a:cs typeface="Avenir"/>
                <a:sym typeface="Avenir"/>
              </a:defRPr>
            </a:lvl8pPr>
            <a:lvl9pPr marL="0" lvl="8" indent="0" algn="r">
              <a:spcBef>
                <a:spcPts val="0"/>
              </a:spcBef>
              <a:buNone/>
              <a:defRPr sz="800" b="0" i="0" u="none" strike="noStrike" cap="none">
                <a:solidFill>
                  <a:srgbClr val="262626"/>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426220523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1" name="Google Shape;11;p28"/>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8"/>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Avenir"/>
              <a:buNone/>
              <a:defRPr sz="4000" b="0" i="0" u="none" strike="noStrike" cap="none">
                <a:solidFill>
                  <a:srgbClr val="262626"/>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8"/>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262626"/>
              </a:buClr>
              <a:buSzPts val="1500"/>
              <a:buFont typeface="Garamond"/>
              <a:buChar char="◦"/>
              <a:defRPr sz="1500" b="0" i="0" u="none" strike="noStrike" cap="none">
                <a:solidFill>
                  <a:schemeClr val="dk1"/>
                </a:solidFill>
                <a:latin typeface="Avenir"/>
                <a:ea typeface="Avenir"/>
                <a:cs typeface="Avenir"/>
                <a:sym typeface="Avenir"/>
              </a:defRPr>
            </a:lvl1pPr>
            <a:lvl2pPr marL="914400" marR="0" lvl="1"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Avenir"/>
                <a:ea typeface="Avenir"/>
                <a:cs typeface="Avenir"/>
                <a:sym typeface="Avenir"/>
              </a:defRPr>
            </a:lvl2pPr>
            <a:lvl3pPr marL="1371600" marR="0" lvl="2"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3pPr>
            <a:lvl4pPr marL="1828800" marR="0" lvl="3"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4pPr>
            <a:lvl5pPr marL="2286000" marR="0" lvl="4"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9pPr>
          </a:lstStyle>
          <a:p>
            <a:endParaRPr/>
          </a:p>
        </p:txBody>
      </p:sp>
      <p:sp>
        <p:nvSpPr>
          <p:cNvPr id="15" name="Google Shape;15;p28"/>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3F3F3F"/>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dirty="0"/>
          </a:p>
        </p:txBody>
      </p:sp>
      <p:sp>
        <p:nvSpPr>
          <p:cNvPr id="16" name="Google Shape;16;p28"/>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dirty="0"/>
          </a:p>
        </p:txBody>
      </p:sp>
      <p:sp>
        <p:nvSpPr>
          <p:cNvPr id="17" name="Google Shape;17;p28"/>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3F3F3F"/>
                </a:solidFill>
                <a:latin typeface="Avenir"/>
                <a:ea typeface="Avenir"/>
                <a:cs typeface="Avenir"/>
                <a:sym typeface="Avenir"/>
              </a:defRPr>
            </a:lvl1pPr>
            <a:lvl2pPr marL="0" marR="0" lvl="1" indent="0" algn="r" rtl="0">
              <a:spcBef>
                <a:spcPts val="0"/>
              </a:spcBef>
              <a:buNone/>
              <a:defRPr sz="800" b="0" i="0" u="none" strike="noStrike" cap="none">
                <a:solidFill>
                  <a:srgbClr val="3F3F3F"/>
                </a:solidFill>
                <a:latin typeface="Avenir"/>
                <a:ea typeface="Avenir"/>
                <a:cs typeface="Avenir"/>
                <a:sym typeface="Avenir"/>
              </a:defRPr>
            </a:lvl2pPr>
            <a:lvl3pPr marL="0" marR="0" lvl="2" indent="0" algn="r" rtl="0">
              <a:spcBef>
                <a:spcPts val="0"/>
              </a:spcBef>
              <a:buNone/>
              <a:defRPr sz="800" b="0" i="0" u="none" strike="noStrike" cap="none">
                <a:solidFill>
                  <a:srgbClr val="3F3F3F"/>
                </a:solidFill>
                <a:latin typeface="Avenir"/>
                <a:ea typeface="Avenir"/>
                <a:cs typeface="Avenir"/>
                <a:sym typeface="Avenir"/>
              </a:defRPr>
            </a:lvl3pPr>
            <a:lvl4pPr marL="0" marR="0" lvl="3" indent="0" algn="r" rtl="0">
              <a:spcBef>
                <a:spcPts val="0"/>
              </a:spcBef>
              <a:buNone/>
              <a:defRPr sz="800" b="0" i="0" u="none" strike="noStrike" cap="none">
                <a:solidFill>
                  <a:srgbClr val="3F3F3F"/>
                </a:solidFill>
                <a:latin typeface="Avenir"/>
                <a:ea typeface="Avenir"/>
                <a:cs typeface="Avenir"/>
                <a:sym typeface="Avenir"/>
              </a:defRPr>
            </a:lvl4pPr>
            <a:lvl5pPr marL="0" marR="0" lvl="4" indent="0" algn="r" rtl="0">
              <a:spcBef>
                <a:spcPts val="0"/>
              </a:spcBef>
              <a:buNone/>
              <a:defRPr sz="800" b="0" i="0" u="none" strike="noStrike" cap="none">
                <a:solidFill>
                  <a:srgbClr val="3F3F3F"/>
                </a:solidFill>
                <a:latin typeface="Avenir"/>
                <a:ea typeface="Avenir"/>
                <a:cs typeface="Avenir"/>
                <a:sym typeface="Avenir"/>
              </a:defRPr>
            </a:lvl5pPr>
            <a:lvl6pPr marL="0" marR="0" lvl="5" indent="0" algn="r" rtl="0">
              <a:spcBef>
                <a:spcPts val="0"/>
              </a:spcBef>
              <a:buNone/>
              <a:defRPr sz="800" b="0" i="0" u="none" strike="noStrike" cap="none">
                <a:solidFill>
                  <a:srgbClr val="3F3F3F"/>
                </a:solidFill>
                <a:latin typeface="Avenir"/>
                <a:ea typeface="Avenir"/>
                <a:cs typeface="Avenir"/>
                <a:sym typeface="Avenir"/>
              </a:defRPr>
            </a:lvl6pPr>
            <a:lvl7pPr marL="0" marR="0" lvl="6" indent="0" algn="r" rtl="0">
              <a:spcBef>
                <a:spcPts val="0"/>
              </a:spcBef>
              <a:buNone/>
              <a:defRPr sz="800" b="0" i="0" u="none" strike="noStrike" cap="none">
                <a:solidFill>
                  <a:srgbClr val="3F3F3F"/>
                </a:solidFill>
                <a:latin typeface="Avenir"/>
                <a:ea typeface="Avenir"/>
                <a:cs typeface="Avenir"/>
                <a:sym typeface="Avenir"/>
              </a:defRPr>
            </a:lvl7pPr>
            <a:lvl8pPr marL="0" marR="0" lvl="7" indent="0" algn="r" rtl="0">
              <a:spcBef>
                <a:spcPts val="0"/>
              </a:spcBef>
              <a:buNone/>
              <a:defRPr sz="800" b="0" i="0" u="none" strike="noStrike" cap="none">
                <a:solidFill>
                  <a:srgbClr val="3F3F3F"/>
                </a:solidFill>
                <a:latin typeface="Avenir"/>
                <a:ea typeface="Avenir"/>
                <a:cs typeface="Avenir"/>
                <a:sym typeface="Avenir"/>
              </a:defRPr>
            </a:lvl8pPr>
            <a:lvl9pPr marL="0" marR="0" lvl="8" indent="0" algn="r" rtl="0">
              <a:spcBef>
                <a:spcPts val="0"/>
              </a:spcBef>
              <a:buNone/>
              <a:defRPr sz="800" b="0" i="0" u="none" strike="noStrike" cap="none">
                <a:solidFill>
                  <a:srgbClr val="3F3F3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34" name="Google Shape;34;p27"/>
          <p:cNvSpPr/>
          <p:nvPr/>
        </p:nvSpPr>
        <p:spPr>
          <a:xfrm>
            <a:off x="234696" y="237744"/>
            <a:ext cx="11722608" cy="6382512"/>
          </a:xfrm>
          <a:prstGeom prst="rect">
            <a:avLst/>
          </a:prstGeom>
          <a:solidFill>
            <a:srgbClr val="BFBFB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7"/>
          <p:cNvSpPr/>
          <p:nvPr/>
        </p:nvSpPr>
        <p:spPr>
          <a:xfrm>
            <a:off x="371856" y="374904"/>
            <a:ext cx="11448288" cy="6108192"/>
          </a:xfrm>
          <a:prstGeom prst="rect">
            <a:avLst/>
          </a:prstGeom>
          <a:noFill/>
          <a:ln w="9525" cap="sq" cmpd="sng">
            <a:solidFill>
              <a:srgbClr val="26262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000"/>
              <a:buFont typeface="Avenir"/>
              <a:buNone/>
              <a:defRPr sz="4000" b="0" i="0" u="none" strike="noStrike" cap="none">
                <a:solidFill>
                  <a:srgbClr val="262626"/>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27"/>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262626"/>
              </a:buClr>
              <a:buSzPts val="1500"/>
              <a:buFont typeface="Garamond"/>
              <a:buChar char="◦"/>
              <a:defRPr sz="1500" b="0" i="0" u="none" strike="noStrike" cap="none">
                <a:solidFill>
                  <a:schemeClr val="dk1"/>
                </a:solidFill>
                <a:latin typeface="Avenir"/>
                <a:ea typeface="Avenir"/>
                <a:cs typeface="Avenir"/>
                <a:sym typeface="Avenir"/>
              </a:defRPr>
            </a:lvl1pPr>
            <a:lvl2pPr marL="914400" marR="0" lvl="1" indent="-311150" algn="l" rtl="0">
              <a:lnSpc>
                <a:spcPct val="100000"/>
              </a:lnSpc>
              <a:spcBef>
                <a:spcPts val="500"/>
              </a:spcBef>
              <a:spcAft>
                <a:spcPts val="0"/>
              </a:spcAft>
              <a:buClr>
                <a:srgbClr val="262626"/>
              </a:buClr>
              <a:buSzPts val="1300"/>
              <a:buFont typeface="Garamond"/>
              <a:buChar char="◦"/>
              <a:defRPr sz="1300" b="0" i="0" u="none" strike="noStrike" cap="none">
                <a:solidFill>
                  <a:schemeClr val="dk1"/>
                </a:solidFill>
                <a:latin typeface="Avenir"/>
                <a:ea typeface="Avenir"/>
                <a:cs typeface="Avenir"/>
                <a:sym typeface="Avenir"/>
              </a:defRPr>
            </a:lvl2pPr>
            <a:lvl3pPr marL="1371600" marR="0" lvl="2"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3pPr>
            <a:lvl4pPr marL="1828800" marR="0" lvl="3"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4pPr>
            <a:lvl5pPr marL="2286000" marR="0" lvl="4" indent="-304800" algn="l" rtl="0">
              <a:lnSpc>
                <a:spcPct val="100000"/>
              </a:lnSpc>
              <a:spcBef>
                <a:spcPts val="500"/>
              </a:spcBef>
              <a:spcAft>
                <a:spcPts val="0"/>
              </a:spcAft>
              <a:buClr>
                <a:srgbClr val="262626"/>
              </a:buClr>
              <a:buSzPts val="1200"/>
              <a:buFont typeface="Garamond"/>
              <a:buChar char="◦"/>
              <a:defRPr sz="1200" b="0" i="0" u="none" strike="noStrike" cap="none">
                <a:solidFill>
                  <a:schemeClr val="dk1"/>
                </a:solidFill>
                <a:latin typeface="Avenir"/>
                <a:ea typeface="Avenir"/>
                <a:cs typeface="Avenir"/>
                <a:sym typeface="Avenir"/>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Avenir"/>
                <a:ea typeface="Avenir"/>
                <a:cs typeface="Avenir"/>
                <a:sym typeface="Avenir"/>
              </a:defRPr>
            </a:lvl9pPr>
          </a:lstStyle>
          <a:p>
            <a:endParaRPr/>
          </a:p>
        </p:txBody>
      </p:sp>
      <p:sp>
        <p:nvSpPr>
          <p:cNvPr id="38" name="Google Shape;38;p27"/>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3F3F3F"/>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dirty="0"/>
          </a:p>
        </p:txBody>
      </p:sp>
      <p:sp>
        <p:nvSpPr>
          <p:cNvPr id="39" name="Google Shape;39;p27"/>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dirty="0"/>
          </a:p>
        </p:txBody>
      </p:sp>
      <p:sp>
        <p:nvSpPr>
          <p:cNvPr id="40" name="Google Shape;40;p27"/>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3F3F3F"/>
                </a:solidFill>
                <a:latin typeface="Avenir"/>
                <a:ea typeface="Avenir"/>
                <a:cs typeface="Avenir"/>
                <a:sym typeface="Avenir"/>
              </a:defRPr>
            </a:lvl1pPr>
            <a:lvl2pPr marL="0" marR="0" lvl="1" indent="0" algn="r" rtl="0">
              <a:spcBef>
                <a:spcPts val="0"/>
              </a:spcBef>
              <a:buNone/>
              <a:defRPr sz="800" b="0" i="0" u="none" strike="noStrike" cap="none">
                <a:solidFill>
                  <a:srgbClr val="3F3F3F"/>
                </a:solidFill>
                <a:latin typeface="Avenir"/>
                <a:ea typeface="Avenir"/>
                <a:cs typeface="Avenir"/>
                <a:sym typeface="Avenir"/>
              </a:defRPr>
            </a:lvl2pPr>
            <a:lvl3pPr marL="0" marR="0" lvl="2" indent="0" algn="r" rtl="0">
              <a:spcBef>
                <a:spcPts val="0"/>
              </a:spcBef>
              <a:buNone/>
              <a:defRPr sz="800" b="0" i="0" u="none" strike="noStrike" cap="none">
                <a:solidFill>
                  <a:srgbClr val="3F3F3F"/>
                </a:solidFill>
                <a:latin typeface="Avenir"/>
                <a:ea typeface="Avenir"/>
                <a:cs typeface="Avenir"/>
                <a:sym typeface="Avenir"/>
              </a:defRPr>
            </a:lvl3pPr>
            <a:lvl4pPr marL="0" marR="0" lvl="3" indent="0" algn="r" rtl="0">
              <a:spcBef>
                <a:spcPts val="0"/>
              </a:spcBef>
              <a:buNone/>
              <a:defRPr sz="800" b="0" i="0" u="none" strike="noStrike" cap="none">
                <a:solidFill>
                  <a:srgbClr val="3F3F3F"/>
                </a:solidFill>
                <a:latin typeface="Avenir"/>
                <a:ea typeface="Avenir"/>
                <a:cs typeface="Avenir"/>
                <a:sym typeface="Avenir"/>
              </a:defRPr>
            </a:lvl4pPr>
            <a:lvl5pPr marL="0" marR="0" lvl="4" indent="0" algn="r" rtl="0">
              <a:spcBef>
                <a:spcPts val="0"/>
              </a:spcBef>
              <a:buNone/>
              <a:defRPr sz="800" b="0" i="0" u="none" strike="noStrike" cap="none">
                <a:solidFill>
                  <a:srgbClr val="3F3F3F"/>
                </a:solidFill>
                <a:latin typeface="Avenir"/>
                <a:ea typeface="Avenir"/>
                <a:cs typeface="Avenir"/>
                <a:sym typeface="Avenir"/>
              </a:defRPr>
            </a:lvl5pPr>
            <a:lvl6pPr marL="0" marR="0" lvl="5" indent="0" algn="r" rtl="0">
              <a:spcBef>
                <a:spcPts val="0"/>
              </a:spcBef>
              <a:buNone/>
              <a:defRPr sz="800" b="0" i="0" u="none" strike="noStrike" cap="none">
                <a:solidFill>
                  <a:srgbClr val="3F3F3F"/>
                </a:solidFill>
                <a:latin typeface="Avenir"/>
                <a:ea typeface="Avenir"/>
                <a:cs typeface="Avenir"/>
                <a:sym typeface="Avenir"/>
              </a:defRPr>
            </a:lvl6pPr>
            <a:lvl7pPr marL="0" marR="0" lvl="6" indent="0" algn="r" rtl="0">
              <a:spcBef>
                <a:spcPts val="0"/>
              </a:spcBef>
              <a:buNone/>
              <a:defRPr sz="800" b="0" i="0" u="none" strike="noStrike" cap="none">
                <a:solidFill>
                  <a:srgbClr val="3F3F3F"/>
                </a:solidFill>
                <a:latin typeface="Avenir"/>
                <a:ea typeface="Avenir"/>
                <a:cs typeface="Avenir"/>
                <a:sym typeface="Avenir"/>
              </a:defRPr>
            </a:lvl7pPr>
            <a:lvl8pPr marL="0" marR="0" lvl="7" indent="0" algn="r" rtl="0">
              <a:spcBef>
                <a:spcPts val="0"/>
              </a:spcBef>
              <a:buNone/>
              <a:defRPr sz="800" b="0" i="0" u="none" strike="noStrike" cap="none">
                <a:solidFill>
                  <a:srgbClr val="3F3F3F"/>
                </a:solidFill>
                <a:latin typeface="Avenir"/>
                <a:ea typeface="Avenir"/>
                <a:cs typeface="Avenir"/>
                <a:sym typeface="Avenir"/>
              </a:defRPr>
            </a:lvl8pPr>
            <a:lvl9pPr marL="0" marR="0" lvl="8" indent="0" algn="r" rtl="0">
              <a:spcBef>
                <a:spcPts val="0"/>
              </a:spcBef>
              <a:buNone/>
              <a:defRPr sz="800" b="0" i="0" u="none" strike="noStrike" cap="none">
                <a:solidFill>
                  <a:srgbClr val="3F3F3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9"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8"/>
        <p:cNvGrpSpPr/>
        <p:nvPr/>
      </p:nvGrpSpPr>
      <p:grpSpPr>
        <a:xfrm>
          <a:off x="0" y="0"/>
          <a:ext cx="0" cy="0"/>
          <a:chOff x="0" y="0"/>
          <a:chExt cx="0" cy="0"/>
        </a:xfrm>
      </p:grpSpPr>
      <p:sp>
        <p:nvSpPr>
          <p:cNvPr id="119" name="Google Shape;119;p3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20" name="Google Shape;120;p32"/>
          <p:cNvSpPr/>
          <p:nvPr/>
        </p:nvSpPr>
        <p:spPr>
          <a:xfrm>
            <a:off x="234696" y="237744"/>
            <a:ext cx="11722608" cy="6382512"/>
          </a:xfrm>
          <a:prstGeom prst="rect">
            <a:avLst/>
          </a:prstGeom>
          <a:solidFill>
            <a:schemeClr val="dk1">
              <a:alpha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32"/>
          <p:cNvSpPr/>
          <p:nvPr/>
        </p:nvSpPr>
        <p:spPr>
          <a:xfrm>
            <a:off x="371856" y="374904"/>
            <a:ext cx="11448288" cy="6108192"/>
          </a:xfrm>
          <a:prstGeom prst="rect">
            <a:avLst/>
          </a:prstGeom>
          <a:noFill/>
          <a:ln w="9525" cap="sq" cmpd="sng">
            <a:solidFill>
              <a:srgbClr val="FEFEF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32"/>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EFEFE"/>
              </a:buClr>
              <a:buSzPts val="4000"/>
              <a:buFont typeface="Avenir"/>
              <a:buNone/>
              <a:defRPr sz="4000" b="0" i="0" u="none" strike="noStrike" cap="none">
                <a:solidFill>
                  <a:srgbClr val="FEFEF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32"/>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900"/>
              </a:spcBef>
              <a:spcAft>
                <a:spcPts val="0"/>
              </a:spcAft>
              <a:buClr>
                <a:srgbClr val="FEFEFE"/>
              </a:buClr>
              <a:buSzPts val="1500"/>
              <a:buFont typeface="Garamond"/>
              <a:buChar char="◦"/>
              <a:defRPr sz="1500" b="0" i="0" u="none" strike="noStrike" cap="none">
                <a:solidFill>
                  <a:schemeClr val="lt1"/>
                </a:solidFill>
                <a:latin typeface="Avenir"/>
                <a:ea typeface="Avenir"/>
                <a:cs typeface="Avenir"/>
                <a:sym typeface="Avenir"/>
              </a:defRPr>
            </a:lvl1pPr>
            <a:lvl2pPr marL="914400" marR="0" lvl="1" indent="-311150" algn="l" rtl="0">
              <a:lnSpc>
                <a:spcPct val="100000"/>
              </a:lnSpc>
              <a:spcBef>
                <a:spcPts val="500"/>
              </a:spcBef>
              <a:spcAft>
                <a:spcPts val="0"/>
              </a:spcAft>
              <a:buClr>
                <a:srgbClr val="FEFEFE"/>
              </a:buClr>
              <a:buSzPts val="1300"/>
              <a:buFont typeface="Garamond"/>
              <a:buChar char="◦"/>
              <a:defRPr sz="1300" b="0" i="0" u="none" strike="noStrike" cap="none">
                <a:solidFill>
                  <a:schemeClr val="lt1"/>
                </a:solidFill>
                <a:latin typeface="Avenir"/>
                <a:ea typeface="Avenir"/>
                <a:cs typeface="Avenir"/>
                <a:sym typeface="Avenir"/>
              </a:defRPr>
            </a:lvl2pPr>
            <a:lvl3pPr marL="1371600" marR="0" lvl="2"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Avenir"/>
                <a:ea typeface="Avenir"/>
                <a:cs typeface="Avenir"/>
                <a:sym typeface="Avenir"/>
              </a:defRPr>
            </a:lvl3pPr>
            <a:lvl4pPr marL="1828800" marR="0" lvl="3"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Avenir"/>
                <a:ea typeface="Avenir"/>
                <a:cs typeface="Avenir"/>
                <a:sym typeface="Avenir"/>
              </a:defRPr>
            </a:lvl4pPr>
            <a:lvl5pPr marL="2286000" marR="0" lvl="4" indent="-304800" algn="l" rtl="0">
              <a:lnSpc>
                <a:spcPct val="100000"/>
              </a:lnSpc>
              <a:spcBef>
                <a:spcPts val="500"/>
              </a:spcBef>
              <a:spcAft>
                <a:spcPts val="0"/>
              </a:spcAft>
              <a:buClr>
                <a:srgbClr val="FEFEFE"/>
              </a:buClr>
              <a:buSzPts val="1200"/>
              <a:buFont typeface="Garamond"/>
              <a:buChar char="◦"/>
              <a:defRPr sz="1200" b="0" i="0" u="none" strike="noStrike" cap="none">
                <a:solidFill>
                  <a:schemeClr val="lt1"/>
                </a:solidFill>
                <a:latin typeface="Avenir"/>
                <a:ea typeface="Avenir"/>
                <a:cs typeface="Avenir"/>
                <a:sym typeface="Avenir"/>
              </a:defRPr>
            </a:lvl5pPr>
            <a:lvl6pPr marL="2743200" marR="0" lvl="5"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Avenir"/>
                <a:ea typeface="Avenir"/>
                <a:cs typeface="Avenir"/>
                <a:sym typeface="Avenir"/>
              </a:defRPr>
            </a:lvl6pPr>
            <a:lvl7pPr marL="3200400" marR="0" lvl="6"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Avenir"/>
                <a:ea typeface="Avenir"/>
                <a:cs typeface="Avenir"/>
                <a:sym typeface="Avenir"/>
              </a:defRPr>
            </a:lvl7pPr>
            <a:lvl8pPr marL="3657600" marR="0" lvl="7"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Avenir"/>
                <a:ea typeface="Avenir"/>
                <a:cs typeface="Avenir"/>
                <a:sym typeface="Avenir"/>
              </a:defRPr>
            </a:lvl8pPr>
            <a:lvl9pPr marL="4114800" marR="0" lvl="8" indent="-317500" algn="l" rtl="0">
              <a:lnSpc>
                <a:spcPct val="100000"/>
              </a:lnSpc>
              <a:spcBef>
                <a:spcPts val="500"/>
              </a:spcBef>
              <a:spcAft>
                <a:spcPts val="0"/>
              </a:spcAft>
              <a:buClr>
                <a:srgbClr val="FEFEFE"/>
              </a:buClr>
              <a:buSzPts val="1400"/>
              <a:buFont typeface="Garamond"/>
              <a:buChar char="◦"/>
              <a:defRPr sz="1400" b="0" i="0" u="none" strike="noStrike" cap="none">
                <a:solidFill>
                  <a:schemeClr val="lt1"/>
                </a:solidFill>
                <a:latin typeface="Avenir"/>
                <a:ea typeface="Avenir"/>
                <a:cs typeface="Avenir"/>
                <a:sym typeface="Avenir"/>
              </a:defRPr>
            </a:lvl9pPr>
          </a:lstStyle>
          <a:p>
            <a:endParaRPr/>
          </a:p>
        </p:txBody>
      </p:sp>
      <p:sp>
        <p:nvSpPr>
          <p:cNvPr id="124" name="Google Shape;124;p32"/>
          <p:cNvSpPr txBox="1">
            <a:spLocks noGrp="1"/>
          </p:cNvSpPr>
          <p:nvPr>
            <p:ph type="dt" idx="10"/>
          </p:nvPr>
        </p:nvSpPr>
        <p:spPr>
          <a:xfrm>
            <a:off x="7256794" y="6035040"/>
            <a:ext cx="2893045" cy="36576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800" b="0" i="0" u="none" strike="noStrike" cap="none">
                <a:solidFill>
                  <a:srgbClr val="FEFEFE"/>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dirty="0"/>
          </a:p>
        </p:txBody>
      </p:sp>
      <p:sp>
        <p:nvSpPr>
          <p:cNvPr id="125" name="Google Shape;125;p32"/>
          <p:cNvSpPr txBox="1">
            <a:spLocks noGrp="1"/>
          </p:cNvSpPr>
          <p:nvPr>
            <p:ph type="ftr" idx="11"/>
          </p:nvPr>
        </p:nvSpPr>
        <p:spPr>
          <a:xfrm>
            <a:off x="1066800" y="6035040"/>
            <a:ext cx="5816600" cy="3657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00" b="0" i="0" u="none" strike="noStrike" cap="none">
                <a:solidFill>
                  <a:srgbClr val="FEFEFE"/>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dirty="0"/>
          </a:p>
        </p:txBody>
      </p:sp>
      <p:sp>
        <p:nvSpPr>
          <p:cNvPr id="126" name="Google Shape;126;p32"/>
          <p:cNvSpPr txBox="1">
            <a:spLocks noGrp="1"/>
          </p:cNvSpPr>
          <p:nvPr>
            <p:ph type="sldNum" idx="12"/>
          </p:nvPr>
        </p:nvSpPr>
        <p:spPr>
          <a:xfrm>
            <a:off x="10287000" y="6035040"/>
            <a:ext cx="838200" cy="36576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800" b="0" i="0" u="none" strike="noStrike" cap="none">
                <a:solidFill>
                  <a:srgbClr val="FEFEFE"/>
                </a:solidFill>
                <a:latin typeface="Avenir"/>
                <a:ea typeface="Avenir"/>
                <a:cs typeface="Avenir"/>
                <a:sym typeface="Avenir"/>
              </a:defRPr>
            </a:lvl1pPr>
            <a:lvl2pPr marL="0" marR="0" lvl="1" indent="0" algn="r" rtl="0">
              <a:spcBef>
                <a:spcPts val="0"/>
              </a:spcBef>
              <a:buNone/>
              <a:defRPr sz="800" b="0" i="0" u="none" strike="noStrike" cap="none">
                <a:solidFill>
                  <a:srgbClr val="FEFEFE"/>
                </a:solidFill>
                <a:latin typeface="Avenir"/>
                <a:ea typeface="Avenir"/>
                <a:cs typeface="Avenir"/>
                <a:sym typeface="Avenir"/>
              </a:defRPr>
            </a:lvl2pPr>
            <a:lvl3pPr marL="0" marR="0" lvl="2" indent="0" algn="r" rtl="0">
              <a:spcBef>
                <a:spcPts val="0"/>
              </a:spcBef>
              <a:buNone/>
              <a:defRPr sz="800" b="0" i="0" u="none" strike="noStrike" cap="none">
                <a:solidFill>
                  <a:srgbClr val="FEFEFE"/>
                </a:solidFill>
                <a:latin typeface="Avenir"/>
                <a:ea typeface="Avenir"/>
                <a:cs typeface="Avenir"/>
                <a:sym typeface="Avenir"/>
              </a:defRPr>
            </a:lvl3pPr>
            <a:lvl4pPr marL="0" marR="0" lvl="3" indent="0" algn="r" rtl="0">
              <a:spcBef>
                <a:spcPts val="0"/>
              </a:spcBef>
              <a:buNone/>
              <a:defRPr sz="800" b="0" i="0" u="none" strike="noStrike" cap="none">
                <a:solidFill>
                  <a:srgbClr val="FEFEFE"/>
                </a:solidFill>
                <a:latin typeface="Avenir"/>
                <a:ea typeface="Avenir"/>
                <a:cs typeface="Avenir"/>
                <a:sym typeface="Avenir"/>
              </a:defRPr>
            </a:lvl4pPr>
            <a:lvl5pPr marL="0" marR="0" lvl="4" indent="0" algn="r" rtl="0">
              <a:spcBef>
                <a:spcPts val="0"/>
              </a:spcBef>
              <a:buNone/>
              <a:defRPr sz="800" b="0" i="0" u="none" strike="noStrike" cap="none">
                <a:solidFill>
                  <a:srgbClr val="FEFEFE"/>
                </a:solidFill>
                <a:latin typeface="Avenir"/>
                <a:ea typeface="Avenir"/>
                <a:cs typeface="Avenir"/>
                <a:sym typeface="Avenir"/>
              </a:defRPr>
            </a:lvl5pPr>
            <a:lvl6pPr marL="0" marR="0" lvl="5" indent="0" algn="r" rtl="0">
              <a:spcBef>
                <a:spcPts val="0"/>
              </a:spcBef>
              <a:buNone/>
              <a:defRPr sz="800" b="0" i="0" u="none" strike="noStrike" cap="none">
                <a:solidFill>
                  <a:srgbClr val="FEFEFE"/>
                </a:solidFill>
                <a:latin typeface="Avenir"/>
                <a:ea typeface="Avenir"/>
                <a:cs typeface="Avenir"/>
                <a:sym typeface="Avenir"/>
              </a:defRPr>
            </a:lvl6pPr>
            <a:lvl7pPr marL="0" marR="0" lvl="6" indent="0" algn="r" rtl="0">
              <a:spcBef>
                <a:spcPts val="0"/>
              </a:spcBef>
              <a:buNone/>
              <a:defRPr sz="800" b="0" i="0" u="none" strike="noStrike" cap="none">
                <a:solidFill>
                  <a:srgbClr val="FEFEFE"/>
                </a:solidFill>
                <a:latin typeface="Avenir"/>
                <a:ea typeface="Avenir"/>
                <a:cs typeface="Avenir"/>
                <a:sym typeface="Avenir"/>
              </a:defRPr>
            </a:lvl7pPr>
            <a:lvl8pPr marL="0" marR="0" lvl="7" indent="0" algn="r" rtl="0">
              <a:spcBef>
                <a:spcPts val="0"/>
              </a:spcBef>
              <a:buNone/>
              <a:defRPr sz="800" b="0" i="0" u="none" strike="noStrike" cap="none">
                <a:solidFill>
                  <a:srgbClr val="FEFEFE"/>
                </a:solidFill>
                <a:latin typeface="Avenir"/>
                <a:ea typeface="Avenir"/>
                <a:cs typeface="Avenir"/>
                <a:sym typeface="Avenir"/>
              </a:defRPr>
            </a:lvl8pPr>
            <a:lvl9pPr marL="0" marR="0" lvl="8" indent="0" algn="r" rtl="0">
              <a:spcBef>
                <a:spcPts val="0"/>
              </a:spcBef>
              <a:buNone/>
              <a:defRPr sz="800" b="0" i="0" u="none" strike="noStrike" cap="none">
                <a:solidFill>
                  <a:srgbClr val="FEFEFE"/>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pic>
        <p:nvPicPr>
          <p:cNvPr id="4" name="Picture 3" descr="A sailboat in the water">
            <a:extLst>
              <a:ext uri="{FF2B5EF4-FFF2-40B4-BE49-F238E27FC236}">
                <a16:creationId xmlns:a16="http://schemas.microsoft.com/office/drawing/2014/main" id="{47FC14B5-8108-5492-1D98-09025047B16F}"/>
              </a:ext>
            </a:extLst>
          </p:cNvPr>
          <p:cNvPicPr>
            <a:picLocks noChangeAspect="1"/>
          </p:cNvPicPr>
          <p:nvPr/>
        </p:nvPicPr>
        <p:blipFill>
          <a:blip r:embed="rId3"/>
          <a:stretch>
            <a:fillRect/>
          </a:stretch>
        </p:blipFill>
        <p:spPr>
          <a:xfrm>
            <a:off x="0" y="-35126"/>
            <a:ext cx="12270337" cy="6893126"/>
          </a:xfrm>
          <a:prstGeom prst="rect">
            <a:avLst/>
          </a:prstGeom>
        </p:spPr>
      </p:pic>
      <p:sp>
        <p:nvSpPr>
          <p:cNvPr id="141" name="Google Shape;141;p1"/>
          <p:cNvSpPr txBox="1">
            <a:spLocks noGrp="1"/>
          </p:cNvSpPr>
          <p:nvPr>
            <p:ph type="ctrTitle"/>
          </p:nvPr>
        </p:nvSpPr>
        <p:spPr>
          <a:xfrm>
            <a:off x="3447532" y="4724400"/>
            <a:ext cx="5467868" cy="1637755"/>
          </a:xfrm>
          <a:prstGeom prst="rect">
            <a:avLst/>
          </a:prstGeom>
          <a:noFill/>
          <a:ln>
            <a:noFill/>
          </a:ln>
        </p:spPr>
        <p:txBody>
          <a:bodyPr spcFirstLastPara="1" wrap="square" lIns="91425" tIns="45700" rIns="91425" bIns="45700" anchor="ctr" anchorCtr="0">
            <a:normAutofit fontScale="90000"/>
          </a:bodyPr>
          <a:lstStyle/>
          <a:p>
            <a:pPr lvl="0">
              <a:buClr>
                <a:srgbClr val="373A36"/>
              </a:buClr>
              <a:buSzPts val="2790"/>
            </a:pPr>
            <a:br>
              <a:rPr lang="en-US" sz="6120" b="1" i="0" dirty="0">
                <a:solidFill>
                  <a:srgbClr val="373A36"/>
                </a:solidFill>
                <a:latin typeface="Arial"/>
                <a:ea typeface="Arial"/>
                <a:cs typeface="Arial"/>
                <a:sym typeface="Arial"/>
              </a:rPr>
            </a:br>
            <a:br>
              <a:rPr lang="en-US" sz="3100" b="1" i="0" dirty="0">
                <a:solidFill>
                  <a:srgbClr val="373A36"/>
                </a:solidFill>
                <a:latin typeface="Arial"/>
                <a:ea typeface="Arial"/>
                <a:cs typeface="Arial"/>
                <a:sym typeface="Arial"/>
              </a:rPr>
            </a:br>
            <a:br>
              <a:rPr lang="en-US" sz="4900" b="1" i="0" dirty="0">
                <a:solidFill>
                  <a:srgbClr val="373A36"/>
                </a:solidFill>
                <a:latin typeface="Arial"/>
                <a:ea typeface="Arial"/>
                <a:cs typeface="Arial"/>
                <a:sym typeface="Arial"/>
              </a:rPr>
            </a:br>
            <a:br>
              <a:rPr lang="en-US" sz="6120" b="1" i="0" dirty="0">
                <a:solidFill>
                  <a:srgbClr val="373A36"/>
                </a:solidFill>
                <a:latin typeface="Arial"/>
                <a:ea typeface="Arial"/>
                <a:cs typeface="Arial"/>
                <a:sym typeface="Arial"/>
              </a:rPr>
            </a:b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b="0" i="0" u="none" strike="noStrike" cap="none" dirty="0">
                <a:solidFill>
                  <a:schemeClr val="lt1"/>
                </a:solidFill>
                <a:latin typeface="Avenir"/>
                <a:ea typeface="Avenir"/>
                <a:cs typeface="Avenir"/>
                <a:sym typeface="Avenir"/>
              </a:rPr>
              <a:t>gdjsgd</a:t>
            </a: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800" y="642594"/>
            <a:ext cx="10058400" cy="639135"/>
          </a:xfrm>
        </p:spPr>
        <p:txBody>
          <a:bodyPr>
            <a:normAutofit fontScale="90000"/>
          </a:bodyPr>
          <a:lstStyle/>
          <a:p>
            <a:r>
              <a:rPr lang="de-DE" sz="3600" dirty="0">
                <a:solidFill>
                  <a:schemeClr val="tx1"/>
                </a:solidFill>
              </a:rPr>
              <a:t>Visualisierung der Merkmalen Heart Disease &amp; Checkup</a:t>
            </a:r>
            <a:endParaRPr lang="en-US" sz="3600" dirty="0">
              <a:solidFill>
                <a:schemeClr val="tx1"/>
              </a:solidFill>
            </a:endParaRPr>
          </a:p>
        </p:txBody>
      </p:sp>
      <p:pic>
        <p:nvPicPr>
          <p:cNvPr id="7" name="Picture 6" descr="A graph showing a number of heart disease">
            <a:extLst>
              <a:ext uri="{FF2B5EF4-FFF2-40B4-BE49-F238E27FC236}">
                <a16:creationId xmlns:a16="http://schemas.microsoft.com/office/drawing/2014/main" id="{B7B3CAA1-1A9C-2B2F-50E2-FB3C57E35DA8}"/>
              </a:ext>
            </a:extLst>
          </p:cNvPr>
          <p:cNvPicPr>
            <a:picLocks noChangeAspect="1"/>
          </p:cNvPicPr>
          <p:nvPr/>
        </p:nvPicPr>
        <p:blipFill>
          <a:blip r:embed="rId3"/>
          <a:stretch>
            <a:fillRect/>
          </a:stretch>
        </p:blipFill>
        <p:spPr>
          <a:xfrm>
            <a:off x="304800" y="1334791"/>
            <a:ext cx="5459060" cy="3923009"/>
          </a:xfrm>
          <a:prstGeom prst="rect">
            <a:avLst/>
          </a:prstGeom>
        </p:spPr>
      </p:pic>
      <p:pic>
        <p:nvPicPr>
          <p:cNvPr id="9" name="Picture 8">
            <a:extLst>
              <a:ext uri="{FF2B5EF4-FFF2-40B4-BE49-F238E27FC236}">
                <a16:creationId xmlns:a16="http://schemas.microsoft.com/office/drawing/2014/main" id="{B0F796D0-9767-78AF-99C3-2B5024699090}"/>
              </a:ext>
            </a:extLst>
          </p:cNvPr>
          <p:cNvPicPr>
            <a:picLocks noChangeAspect="1"/>
          </p:cNvPicPr>
          <p:nvPr/>
        </p:nvPicPr>
        <p:blipFill>
          <a:blip r:embed="rId4"/>
          <a:stretch>
            <a:fillRect/>
          </a:stretch>
        </p:blipFill>
        <p:spPr>
          <a:xfrm>
            <a:off x="5487787" y="1295400"/>
            <a:ext cx="5462563" cy="5257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799" y="1066800"/>
            <a:ext cx="10058400" cy="639135"/>
          </a:xfrm>
        </p:spPr>
        <p:txBody>
          <a:bodyPr>
            <a:normAutofit fontScale="90000"/>
          </a:bodyPr>
          <a:lstStyle/>
          <a:p>
            <a:r>
              <a:rPr lang="de-DE" dirty="0">
                <a:solidFill>
                  <a:schemeClr val="tx1"/>
                </a:solidFill>
              </a:rPr>
              <a:t>Datenvisualisierung &amp; Analyse</a:t>
            </a:r>
            <a:br>
              <a:rPr lang="de-DE" dirty="0">
                <a:solidFill>
                  <a:schemeClr val="tx1"/>
                </a:solidFill>
              </a:rPr>
            </a:br>
            <a:r>
              <a:rPr lang="de-DE" dirty="0">
                <a:solidFill>
                  <a:schemeClr val="tx1"/>
                </a:solidFill>
              </a:rPr>
              <a:t> </a:t>
            </a:r>
            <a:br>
              <a:rPr lang="de-DE" dirty="0">
                <a:solidFill>
                  <a:schemeClr val="tx1"/>
                </a:solidFill>
              </a:rPr>
            </a:br>
            <a:endParaRPr lang="en-US" dirty="0">
              <a:solidFill>
                <a:schemeClr val="tx1"/>
              </a:solidFill>
            </a:endParaRPr>
          </a:p>
        </p:txBody>
      </p:sp>
      <p:pic>
        <p:nvPicPr>
          <p:cNvPr id="9" name="Picture 8" descr="A graph of different sizes and shapes">
            <a:extLst>
              <a:ext uri="{FF2B5EF4-FFF2-40B4-BE49-F238E27FC236}">
                <a16:creationId xmlns:a16="http://schemas.microsoft.com/office/drawing/2014/main" id="{59A763E4-B7A8-48B6-CF66-76D30DB74D2E}"/>
              </a:ext>
            </a:extLst>
          </p:cNvPr>
          <p:cNvPicPr>
            <a:picLocks noChangeAspect="1"/>
          </p:cNvPicPr>
          <p:nvPr/>
        </p:nvPicPr>
        <p:blipFill>
          <a:blip r:embed="rId3"/>
          <a:stretch>
            <a:fillRect/>
          </a:stretch>
        </p:blipFill>
        <p:spPr>
          <a:xfrm>
            <a:off x="540575" y="1447801"/>
            <a:ext cx="11200648" cy="4762584"/>
          </a:xfrm>
          <a:prstGeom prst="rect">
            <a:avLst/>
          </a:prstGeom>
        </p:spPr>
      </p:pic>
      <p:sp>
        <p:nvSpPr>
          <p:cNvPr id="10" name="Title 4">
            <a:extLst>
              <a:ext uri="{FF2B5EF4-FFF2-40B4-BE49-F238E27FC236}">
                <a16:creationId xmlns:a16="http://schemas.microsoft.com/office/drawing/2014/main" id="{37ECFF5D-D455-158C-A141-67601D64983C}"/>
              </a:ext>
            </a:extLst>
          </p:cNvPr>
          <p:cNvSpPr txBox="1">
            <a:spLocks/>
          </p:cNvSpPr>
          <p:nvPr/>
        </p:nvSpPr>
        <p:spPr>
          <a:xfrm>
            <a:off x="567847" y="6190913"/>
            <a:ext cx="11041825" cy="631364"/>
          </a:xfrm>
          <a:prstGeom prst="rect">
            <a:avLst/>
          </a:prstGeom>
          <a:noFill/>
          <a:ln>
            <a:noFill/>
          </a:ln>
        </p:spPr>
        <p:txBody>
          <a:bodyPr spcFirstLastPara="1" wrap="square" lIns="91425" tIns="45700" rIns="91425" bIns="45700" anchor="ctr" anchorCtr="0">
            <a:normAutofit fontScale="25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EFEFE"/>
              </a:buClr>
              <a:buSzPts val="1800"/>
              <a:buFont typeface="Avenir"/>
              <a:buNone/>
              <a:defRPr sz="4000" b="0" i="0" u="none" strike="noStrike" cap="none">
                <a:solidFill>
                  <a:srgbClr val="FEFEFE"/>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de-DE" sz="7200" dirty="0">
                <a:solidFill>
                  <a:schemeClr val="tx1"/>
                </a:solidFill>
              </a:rPr>
              <a:t>Diejenigen, die sich im vergangenen Jahr selbst untersuchten, hatten seltener eine Herzkrankung als andere. Dies geschah vor allem in der Altersgruppe 65-69 Jährigen.</a:t>
            </a:r>
            <a:r>
              <a:rPr lang="de-DE" dirty="0">
                <a:solidFill>
                  <a:schemeClr val="tx1"/>
                </a:solidFill>
              </a:rPr>
              <a:t> </a:t>
            </a:r>
            <a:br>
              <a:rPr lang="de-DE"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631850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799" y="1066800"/>
            <a:ext cx="10058400" cy="639135"/>
          </a:xfrm>
        </p:spPr>
        <p:txBody>
          <a:bodyPr>
            <a:normAutofit fontScale="90000"/>
          </a:bodyPr>
          <a:lstStyle/>
          <a:p>
            <a:r>
              <a:rPr lang="de-DE" dirty="0">
                <a:solidFill>
                  <a:schemeClr val="tx1"/>
                </a:solidFill>
              </a:rPr>
              <a:t>Datenvisualisierung &amp; Analyse</a:t>
            </a:r>
            <a:br>
              <a:rPr lang="de-DE" dirty="0">
                <a:solidFill>
                  <a:schemeClr val="tx1"/>
                </a:solidFill>
              </a:rPr>
            </a:br>
            <a:r>
              <a:rPr lang="de-DE" dirty="0">
                <a:solidFill>
                  <a:schemeClr val="tx1"/>
                </a:solidFill>
              </a:rPr>
              <a:t> </a:t>
            </a:r>
            <a:br>
              <a:rPr lang="de-DE" dirty="0">
                <a:solidFill>
                  <a:schemeClr val="tx1"/>
                </a:solidFill>
              </a:rPr>
            </a:br>
            <a:endParaRPr lang="en-US" dirty="0">
              <a:solidFill>
                <a:schemeClr val="tx1"/>
              </a:solidFill>
            </a:endParaRPr>
          </a:p>
        </p:txBody>
      </p:sp>
      <p:sp>
        <p:nvSpPr>
          <p:cNvPr id="10" name="Title 4">
            <a:extLst>
              <a:ext uri="{FF2B5EF4-FFF2-40B4-BE49-F238E27FC236}">
                <a16:creationId xmlns:a16="http://schemas.microsoft.com/office/drawing/2014/main" id="{37ECFF5D-D455-158C-A141-67601D64983C}"/>
              </a:ext>
            </a:extLst>
          </p:cNvPr>
          <p:cNvSpPr txBox="1">
            <a:spLocks/>
          </p:cNvSpPr>
          <p:nvPr/>
        </p:nvSpPr>
        <p:spPr>
          <a:xfrm>
            <a:off x="540575" y="6074236"/>
            <a:ext cx="10058400" cy="631364"/>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EFEFE"/>
              </a:buClr>
              <a:buSzPts val="1800"/>
              <a:buFont typeface="Avenir"/>
              <a:buNone/>
              <a:defRPr sz="4000" b="0" i="0" u="none" strike="noStrike" cap="none">
                <a:solidFill>
                  <a:srgbClr val="FEFEFE"/>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de-DE" sz="4500" dirty="0">
                <a:solidFill>
                  <a:schemeClr val="tx1"/>
                </a:solidFill>
              </a:rPr>
              <a:t>Wer keinen Diabetes hat, leidet seltener an Herzkrankungen als andere.</a:t>
            </a:r>
            <a:r>
              <a:rPr lang="de-DE" dirty="0">
                <a:solidFill>
                  <a:schemeClr val="tx1"/>
                </a:solidFill>
              </a:rPr>
              <a:t> </a:t>
            </a:r>
            <a:br>
              <a:rPr lang="de-DE" dirty="0">
                <a:solidFill>
                  <a:schemeClr val="tx1"/>
                </a:solidFill>
              </a:rPr>
            </a:br>
            <a:endParaRPr lang="en-US" dirty="0">
              <a:solidFill>
                <a:schemeClr val="tx1"/>
              </a:solidFill>
            </a:endParaRPr>
          </a:p>
        </p:txBody>
      </p:sp>
      <p:pic>
        <p:nvPicPr>
          <p:cNvPr id="3" name="Picture 2" descr="A group of blue and black bars&#10;&#10;Description automatically generated">
            <a:extLst>
              <a:ext uri="{FF2B5EF4-FFF2-40B4-BE49-F238E27FC236}">
                <a16:creationId xmlns:a16="http://schemas.microsoft.com/office/drawing/2014/main" id="{D05175ED-B6D8-C193-4137-3A64D7BB7645}"/>
              </a:ext>
            </a:extLst>
          </p:cNvPr>
          <p:cNvPicPr>
            <a:picLocks noChangeAspect="1"/>
          </p:cNvPicPr>
          <p:nvPr/>
        </p:nvPicPr>
        <p:blipFill>
          <a:blip r:embed="rId3"/>
          <a:stretch>
            <a:fillRect/>
          </a:stretch>
        </p:blipFill>
        <p:spPr>
          <a:xfrm>
            <a:off x="1066800" y="1323975"/>
            <a:ext cx="9639300" cy="4619625"/>
          </a:xfrm>
          <a:prstGeom prst="rect">
            <a:avLst/>
          </a:prstGeom>
        </p:spPr>
      </p:pic>
    </p:spTree>
    <p:extLst>
      <p:ext uri="{BB962C8B-B14F-4D97-AF65-F5344CB8AC3E}">
        <p14:creationId xmlns:p14="http://schemas.microsoft.com/office/powerpoint/2010/main" val="184188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799" y="1066800"/>
            <a:ext cx="10058400" cy="639135"/>
          </a:xfrm>
        </p:spPr>
        <p:txBody>
          <a:bodyPr>
            <a:normAutofit fontScale="90000"/>
          </a:bodyPr>
          <a:lstStyle/>
          <a:p>
            <a:r>
              <a:rPr lang="de-DE" dirty="0">
                <a:solidFill>
                  <a:schemeClr val="tx1"/>
                </a:solidFill>
              </a:rPr>
              <a:t>Datenvisualisierung &amp; Analyse</a:t>
            </a:r>
            <a:br>
              <a:rPr lang="de-DE" dirty="0">
                <a:solidFill>
                  <a:schemeClr val="tx1"/>
                </a:solidFill>
              </a:rPr>
            </a:br>
            <a:r>
              <a:rPr lang="de-DE" dirty="0">
                <a:solidFill>
                  <a:schemeClr val="tx1"/>
                </a:solidFill>
              </a:rPr>
              <a:t> </a:t>
            </a:r>
            <a:br>
              <a:rPr lang="de-DE" dirty="0">
                <a:solidFill>
                  <a:schemeClr val="tx1"/>
                </a:solidFill>
              </a:rPr>
            </a:br>
            <a:endParaRPr lang="en-US" dirty="0">
              <a:solidFill>
                <a:schemeClr val="tx1"/>
              </a:solidFill>
            </a:endParaRPr>
          </a:p>
        </p:txBody>
      </p:sp>
      <p:sp>
        <p:nvSpPr>
          <p:cNvPr id="10" name="Title 4">
            <a:extLst>
              <a:ext uri="{FF2B5EF4-FFF2-40B4-BE49-F238E27FC236}">
                <a16:creationId xmlns:a16="http://schemas.microsoft.com/office/drawing/2014/main" id="{37ECFF5D-D455-158C-A141-67601D64983C}"/>
              </a:ext>
            </a:extLst>
          </p:cNvPr>
          <p:cNvSpPr txBox="1">
            <a:spLocks/>
          </p:cNvSpPr>
          <p:nvPr/>
        </p:nvSpPr>
        <p:spPr>
          <a:xfrm>
            <a:off x="540575" y="6074236"/>
            <a:ext cx="10058400" cy="631364"/>
          </a:xfrm>
          <a:prstGeom prst="rect">
            <a:avLst/>
          </a:prstGeom>
          <a:noFill/>
          <a:ln>
            <a:noFill/>
          </a:ln>
        </p:spPr>
        <p:txBody>
          <a:bodyPr spcFirstLastPara="1" wrap="square" lIns="91425" tIns="45700" rIns="91425" bIns="45700" anchor="ctr" anchorCtr="0">
            <a:normAutofit fontScale="4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EFEFE"/>
              </a:buClr>
              <a:buSzPts val="1800"/>
              <a:buFont typeface="Avenir"/>
              <a:buNone/>
              <a:defRPr sz="4000" b="0" i="0" u="none" strike="noStrike" cap="none">
                <a:solidFill>
                  <a:srgbClr val="FEFEFE"/>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de-DE" sz="4500" dirty="0">
                <a:solidFill>
                  <a:schemeClr val="tx1"/>
                </a:solidFill>
              </a:rPr>
              <a:t>.</a:t>
            </a:r>
            <a:br>
              <a:rPr lang="de-DE" dirty="0">
                <a:solidFill>
                  <a:schemeClr val="tx1"/>
                </a:solidFill>
              </a:rPr>
            </a:br>
            <a:r>
              <a:rPr lang="de-DE" dirty="0">
                <a:solidFill>
                  <a:schemeClr val="tx1"/>
                </a:solidFill>
              </a:rPr>
              <a:t> </a:t>
            </a:r>
            <a:br>
              <a:rPr lang="de-DE" dirty="0">
                <a:solidFill>
                  <a:schemeClr val="tx1"/>
                </a:solidFill>
              </a:rPr>
            </a:br>
            <a:endParaRPr lang="en-US" dirty="0">
              <a:solidFill>
                <a:schemeClr val="tx1"/>
              </a:solidFill>
            </a:endParaRPr>
          </a:p>
        </p:txBody>
      </p:sp>
      <p:pic>
        <p:nvPicPr>
          <p:cNvPr id="4" name="Picture 3" descr="A graph showing the number of smoking and heart disease&#10;&#10;Description automatically generated">
            <a:extLst>
              <a:ext uri="{FF2B5EF4-FFF2-40B4-BE49-F238E27FC236}">
                <a16:creationId xmlns:a16="http://schemas.microsoft.com/office/drawing/2014/main" id="{7D99485E-7178-B7A0-FDF6-73B7046A5846}"/>
              </a:ext>
            </a:extLst>
          </p:cNvPr>
          <p:cNvPicPr>
            <a:picLocks noChangeAspect="1"/>
          </p:cNvPicPr>
          <p:nvPr/>
        </p:nvPicPr>
        <p:blipFill>
          <a:blip r:embed="rId3"/>
          <a:stretch>
            <a:fillRect/>
          </a:stretch>
        </p:blipFill>
        <p:spPr>
          <a:xfrm>
            <a:off x="1066800" y="1613611"/>
            <a:ext cx="6667500" cy="4552950"/>
          </a:xfrm>
          <a:prstGeom prst="rect">
            <a:avLst/>
          </a:prstGeom>
        </p:spPr>
      </p:pic>
      <p:pic>
        <p:nvPicPr>
          <p:cNvPr id="3" name="Picture 2" descr="A cigarette and a heart with a cigarette shadow">
            <a:extLst>
              <a:ext uri="{FF2B5EF4-FFF2-40B4-BE49-F238E27FC236}">
                <a16:creationId xmlns:a16="http://schemas.microsoft.com/office/drawing/2014/main" id="{09300B43-FA63-DE50-E2EA-87C62980104C}"/>
              </a:ext>
            </a:extLst>
          </p:cNvPr>
          <p:cNvPicPr>
            <a:picLocks noChangeAspect="1"/>
          </p:cNvPicPr>
          <p:nvPr/>
        </p:nvPicPr>
        <p:blipFill>
          <a:blip r:embed="rId4"/>
          <a:stretch>
            <a:fillRect/>
          </a:stretch>
        </p:blipFill>
        <p:spPr>
          <a:xfrm rot="5400000">
            <a:off x="6810375" y="1838325"/>
            <a:ext cx="6438900" cy="3143250"/>
          </a:xfrm>
          <a:prstGeom prst="rect">
            <a:avLst/>
          </a:prstGeom>
        </p:spPr>
      </p:pic>
      <p:sp>
        <p:nvSpPr>
          <p:cNvPr id="6" name="Rectangle 5">
            <a:extLst>
              <a:ext uri="{FF2B5EF4-FFF2-40B4-BE49-F238E27FC236}">
                <a16:creationId xmlns:a16="http://schemas.microsoft.com/office/drawing/2014/main" id="{5BCA18E5-A5CB-69B4-FA70-D77D4F9354AA}"/>
              </a:ext>
            </a:extLst>
          </p:cNvPr>
          <p:cNvSpPr/>
          <p:nvPr/>
        </p:nvSpPr>
        <p:spPr>
          <a:xfrm>
            <a:off x="11658600" y="247650"/>
            <a:ext cx="381000" cy="6400800"/>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vert="vert" rtlCol="0" anchor="ctr"/>
          <a:lstStyle/>
          <a:p>
            <a:pPr algn="ctr"/>
            <a:r>
              <a:rPr lang="de-DE" dirty="0"/>
              <a:t>Model:         https://huggingface.co/space/stabilityai/stable-diffusion</a:t>
            </a:r>
            <a:endParaRPr lang="en-US" dirty="0"/>
          </a:p>
        </p:txBody>
      </p:sp>
    </p:spTree>
    <p:extLst>
      <p:ext uri="{BB962C8B-B14F-4D97-AF65-F5344CB8AC3E}">
        <p14:creationId xmlns:p14="http://schemas.microsoft.com/office/powerpoint/2010/main" val="525124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800" y="642594"/>
            <a:ext cx="10058400" cy="639135"/>
          </a:xfrm>
        </p:spPr>
        <p:txBody>
          <a:bodyPr>
            <a:normAutofit fontScale="90000"/>
          </a:bodyPr>
          <a:lstStyle/>
          <a:p>
            <a:r>
              <a:rPr lang="de-DE" dirty="0">
                <a:solidFill>
                  <a:schemeClr val="tx1"/>
                </a:solidFill>
              </a:rPr>
              <a:t>Mehr Datenvisualisierung</a:t>
            </a:r>
            <a:endParaRPr lang="en-US" dirty="0">
              <a:solidFill>
                <a:schemeClr val="tx1"/>
              </a:solidFill>
            </a:endParaRPr>
          </a:p>
        </p:txBody>
      </p:sp>
      <p:pic>
        <p:nvPicPr>
          <p:cNvPr id="4" name="Picture 3">
            <a:extLst>
              <a:ext uri="{FF2B5EF4-FFF2-40B4-BE49-F238E27FC236}">
                <a16:creationId xmlns:a16="http://schemas.microsoft.com/office/drawing/2014/main" id="{5E6A58D9-45DA-91AA-10C7-15636E63A4DD}"/>
              </a:ext>
            </a:extLst>
          </p:cNvPr>
          <p:cNvPicPr>
            <a:picLocks noChangeAspect="1"/>
          </p:cNvPicPr>
          <p:nvPr/>
        </p:nvPicPr>
        <p:blipFill>
          <a:blip r:embed="rId3"/>
          <a:stretch>
            <a:fillRect/>
          </a:stretch>
        </p:blipFill>
        <p:spPr>
          <a:xfrm>
            <a:off x="762000" y="1481238"/>
            <a:ext cx="4762745" cy="4734168"/>
          </a:xfrm>
          <a:prstGeom prst="rect">
            <a:avLst/>
          </a:prstGeom>
        </p:spPr>
      </p:pic>
      <p:pic>
        <p:nvPicPr>
          <p:cNvPr id="9" name="Picture 8" descr="A graph with blue bars">
            <a:extLst>
              <a:ext uri="{FF2B5EF4-FFF2-40B4-BE49-F238E27FC236}">
                <a16:creationId xmlns:a16="http://schemas.microsoft.com/office/drawing/2014/main" id="{B1A78BC7-CB55-253E-84B0-39D3ADEB6123}"/>
              </a:ext>
            </a:extLst>
          </p:cNvPr>
          <p:cNvPicPr>
            <a:picLocks noChangeAspect="1"/>
          </p:cNvPicPr>
          <p:nvPr/>
        </p:nvPicPr>
        <p:blipFill>
          <a:blip r:embed="rId4"/>
          <a:stretch>
            <a:fillRect/>
          </a:stretch>
        </p:blipFill>
        <p:spPr>
          <a:xfrm>
            <a:off x="5505918" y="2220957"/>
            <a:ext cx="6457482" cy="3417843"/>
          </a:xfrm>
          <a:prstGeom prst="rect">
            <a:avLst/>
          </a:prstGeom>
        </p:spPr>
      </p:pic>
    </p:spTree>
    <p:extLst>
      <p:ext uri="{BB962C8B-B14F-4D97-AF65-F5344CB8AC3E}">
        <p14:creationId xmlns:p14="http://schemas.microsoft.com/office/powerpoint/2010/main" val="372795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5"/>
        <p:cNvGrpSpPr/>
        <p:nvPr/>
      </p:nvGrpSpPr>
      <p:grpSpPr>
        <a:xfrm>
          <a:off x="0" y="0"/>
          <a:ext cx="0" cy="0"/>
          <a:chOff x="0" y="0"/>
          <a:chExt cx="0" cy="0"/>
        </a:xfrm>
      </p:grpSpPr>
      <p:sp>
        <p:nvSpPr>
          <p:cNvPr id="246" name="Google Shape;246;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48" name="Google Shape;248;p12"/>
          <p:cNvSpPr/>
          <p:nvPr/>
        </p:nvSpPr>
        <p:spPr>
          <a:xfrm>
            <a:off x="6621267" y="255102"/>
            <a:ext cx="5342133" cy="6361598"/>
          </a:xfrm>
          <a:prstGeom prst="rect">
            <a:avLst/>
          </a:prstGeom>
          <a:solidFill>
            <a:schemeClr val="dk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49" name="Google Shape;249;p12"/>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50" name="Google Shape;250;p12"/>
          <p:cNvSpPr txBox="1">
            <a:spLocks noGrp="1"/>
          </p:cNvSpPr>
          <p:nvPr>
            <p:ph type="title"/>
          </p:nvPr>
        </p:nvSpPr>
        <p:spPr>
          <a:xfrm>
            <a:off x="7064082" y="642594"/>
            <a:ext cx="4472921"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EFEFE"/>
              </a:buClr>
              <a:buSzPts val="4000"/>
              <a:buFont typeface="Avenir"/>
              <a:buNone/>
            </a:pPr>
            <a:r>
              <a:rPr lang="de-DE" sz="2000" dirty="0"/>
              <a:t>General Health vs. Alcohol Consumption</a:t>
            </a:r>
            <a:endParaRPr sz="2000" dirty="0"/>
          </a:p>
        </p:txBody>
      </p:sp>
      <p:sp>
        <p:nvSpPr>
          <p:cNvPr id="251" name="Google Shape;251;p12"/>
          <p:cNvSpPr txBox="1">
            <a:spLocks noGrp="1"/>
          </p:cNvSpPr>
          <p:nvPr>
            <p:ph type="body" idx="1"/>
          </p:nvPr>
        </p:nvSpPr>
        <p:spPr>
          <a:xfrm>
            <a:off x="7064082" y="2103120"/>
            <a:ext cx="4472922" cy="3931920"/>
          </a:xfrm>
          <a:prstGeom prst="rect">
            <a:avLst/>
          </a:prstGeom>
          <a:noFill/>
          <a:ln>
            <a:noFill/>
          </a:ln>
        </p:spPr>
        <p:txBody>
          <a:bodyPr spcFirstLastPara="1" wrap="square" lIns="91425" tIns="45700" rIns="91425" bIns="45700" anchor="t" anchorCtr="0">
            <a:normAutofit/>
          </a:bodyPr>
          <a:lstStyle/>
          <a:p>
            <a:pPr marL="0" lvl="0" indent="0" algn="justLow" rtl="0">
              <a:lnSpc>
                <a:spcPct val="110000"/>
              </a:lnSpc>
              <a:spcBef>
                <a:spcPts val="0"/>
              </a:spcBef>
              <a:spcAft>
                <a:spcPts val="0"/>
              </a:spcAft>
              <a:buSzPts val="1500"/>
              <a:buNone/>
            </a:pPr>
            <a:r>
              <a:rPr lang="de-DE" sz="1600" dirty="0"/>
              <a:t>Laut vorheriger Folie konsumiert die Mehrheit die sehr wenig Alkohol und der allgemeine Gesundheitszustand der Menschen ist zwar nicht ‚Excellent‘, aber ‚Very Good‘.</a:t>
            </a:r>
          </a:p>
          <a:p>
            <a:pPr marL="0" lvl="0" indent="0" algn="justLow" rtl="0">
              <a:lnSpc>
                <a:spcPct val="110000"/>
              </a:lnSpc>
              <a:spcBef>
                <a:spcPts val="0"/>
              </a:spcBef>
              <a:spcAft>
                <a:spcPts val="0"/>
              </a:spcAft>
              <a:buSzPts val="1500"/>
              <a:buNone/>
            </a:pPr>
            <a:endParaRPr lang="de-DE" sz="1600" dirty="0"/>
          </a:p>
          <a:p>
            <a:pPr marL="0" lvl="0" indent="0" algn="justLow" rtl="0">
              <a:lnSpc>
                <a:spcPct val="110000"/>
              </a:lnSpc>
              <a:spcBef>
                <a:spcPts val="0"/>
              </a:spcBef>
              <a:spcAft>
                <a:spcPts val="0"/>
              </a:spcAft>
              <a:buSzPts val="1500"/>
              <a:buNone/>
            </a:pPr>
            <a:r>
              <a:rPr lang="de-DE" sz="1600" dirty="0"/>
              <a:t>Im Allgemeinen trinken diejenigen mit einem Excellent oder Sehr Good allgemeinen Gesundheitszustand mehr Alkohol als andere.</a:t>
            </a:r>
            <a:endParaRPr sz="1600" dirty="0"/>
          </a:p>
        </p:txBody>
      </p:sp>
      <p:pic>
        <p:nvPicPr>
          <p:cNvPr id="2" name="Picture 1" descr="A bar graph with different colored bars">
            <a:extLst>
              <a:ext uri="{FF2B5EF4-FFF2-40B4-BE49-F238E27FC236}">
                <a16:creationId xmlns:a16="http://schemas.microsoft.com/office/drawing/2014/main" id="{995A9533-5AD8-60F2-17EE-F7CAEBF1BC63}"/>
              </a:ext>
            </a:extLst>
          </p:cNvPr>
          <p:cNvPicPr>
            <a:picLocks noChangeAspect="1"/>
          </p:cNvPicPr>
          <p:nvPr/>
        </p:nvPicPr>
        <p:blipFill>
          <a:blip r:embed="rId3"/>
          <a:stretch>
            <a:fillRect/>
          </a:stretch>
        </p:blipFill>
        <p:spPr>
          <a:xfrm>
            <a:off x="428624" y="1524000"/>
            <a:ext cx="5667375" cy="4333875"/>
          </a:xfrm>
          <a:prstGeom prst="rect">
            <a:avLst/>
          </a:prstGeom>
        </p:spPr>
      </p:pic>
      <p:sp>
        <p:nvSpPr>
          <p:cNvPr id="3" name="Title 4">
            <a:extLst>
              <a:ext uri="{FF2B5EF4-FFF2-40B4-BE49-F238E27FC236}">
                <a16:creationId xmlns:a16="http://schemas.microsoft.com/office/drawing/2014/main" id="{15DB7969-F880-1F51-05D0-EDE6A7FA96AE}"/>
              </a:ext>
            </a:extLst>
          </p:cNvPr>
          <p:cNvSpPr txBox="1">
            <a:spLocks/>
          </p:cNvSpPr>
          <p:nvPr/>
        </p:nvSpPr>
        <p:spPr>
          <a:xfrm>
            <a:off x="914400" y="490187"/>
            <a:ext cx="4953000" cy="639135"/>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EFEFE"/>
              </a:buClr>
              <a:buSzPts val="1800"/>
              <a:buFont typeface="Avenir"/>
              <a:buNone/>
              <a:defRPr sz="4000" b="0" i="0" u="none" strike="noStrike" cap="none">
                <a:solidFill>
                  <a:srgbClr val="FEFEFE"/>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dirty="0">
                <a:solidFill>
                  <a:schemeClr val="tx1"/>
                </a:solidFill>
              </a:rPr>
              <a:t>Data Analysis </a:t>
            </a:r>
            <a:endParaRPr lang="en-US" dirty="0">
              <a:solidFill>
                <a:schemeClr val="tx1"/>
              </a:solidFill>
            </a:endParaRPr>
          </a:p>
        </p:txBody>
      </p:sp>
      <p:sp>
        <p:nvSpPr>
          <p:cNvPr id="4" name="Google Shape;339;p19">
            <a:extLst>
              <a:ext uri="{FF2B5EF4-FFF2-40B4-BE49-F238E27FC236}">
                <a16:creationId xmlns:a16="http://schemas.microsoft.com/office/drawing/2014/main" id="{C24E577A-0331-92BC-99A9-A7C55424C48C}"/>
              </a:ext>
            </a:extLst>
          </p:cNvPr>
          <p:cNvSpPr/>
          <p:nvPr/>
        </p:nvSpPr>
        <p:spPr>
          <a:xfrm>
            <a:off x="9867071" y="-16961"/>
            <a:ext cx="1920240" cy="56555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Chat GPT-Coding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1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342900" marR="0" lvl="0" indent="-342900" algn="justLow" rtl="0">
              <a:lnSpc>
                <a:spcPct val="110000"/>
              </a:lnSpc>
              <a:spcBef>
                <a:spcPts val="0"/>
              </a:spcBef>
              <a:spcAft>
                <a:spcPts val="0"/>
              </a:spcAft>
              <a:buClr>
                <a:schemeClr val="lt1"/>
              </a:buClr>
              <a:buSzPts val="1500"/>
              <a:buFont typeface="Wingdings" panose="05000000000000000000" pitchFamily="2" charset="2"/>
              <a:buChar char="§"/>
            </a:pPr>
            <a:endParaRPr lang="en-US" sz="2000" dirty="0">
              <a:latin typeface="Arial"/>
              <a:ea typeface="Arial"/>
              <a:cs typeface="Arial"/>
              <a:sym typeface="Arial"/>
            </a:endParaRPr>
          </a:p>
        </p:txBody>
      </p:sp>
      <p:sp>
        <p:nvSpPr>
          <p:cNvPr id="280" name="Google Shape;280;p15"/>
          <p:cNvSpPr/>
          <p:nvPr/>
        </p:nvSpPr>
        <p:spPr>
          <a:xfrm>
            <a:off x="6621267" y="165456"/>
            <a:ext cx="5342133" cy="6361598"/>
          </a:xfrm>
          <a:prstGeom prst="rect">
            <a:avLst/>
          </a:prstGeom>
          <a:solidFill>
            <a:schemeClr val="dk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81" name="Google Shape;281;p15"/>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82" name="Google Shape;282;p15"/>
          <p:cNvSpPr txBox="1">
            <a:spLocks noGrp="1"/>
          </p:cNvSpPr>
          <p:nvPr>
            <p:ph type="title"/>
          </p:nvPr>
        </p:nvSpPr>
        <p:spPr>
          <a:xfrm>
            <a:off x="7064082" y="642594"/>
            <a:ext cx="4472921"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EFEFE"/>
              </a:buClr>
              <a:buSzPts val="4000"/>
              <a:buFont typeface="Avenir"/>
              <a:buNone/>
            </a:pPr>
            <a:r>
              <a:rPr lang="de-DE" dirty="0"/>
              <a:t>Data Exploration</a:t>
            </a:r>
            <a:endParaRPr dirty="0"/>
          </a:p>
        </p:txBody>
      </p:sp>
      <p:sp>
        <p:nvSpPr>
          <p:cNvPr id="283" name="Google Shape;283;p15"/>
          <p:cNvSpPr txBox="1">
            <a:spLocks noGrp="1"/>
          </p:cNvSpPr>
          <p:nvPr>
            <p:ph type="body" idx="1"/>
          </p:nvPr>
        </p:nvSpPr>
        <p:spPr>
          <a:xfrm>
            <a:off x="7010400" y="2142564"/>
            <a:ext cx="4459941" cy="2048435"/>
          </a:xfrm>
          <a:prstGeom prst="rect">
            <a:avLst/>
          </a:prstGeom>
          <a:noFill/>
          <a:ln>
            <a:noFill/>
          </a:ln>
        </p:spPr>
        <p:txBody>
          <a:bodyPr spcFirstLastPara="1" wrap="square" lIns="0" tIns="0" rIns="0" bIns="0" anchor="t" anchorCtr="0">
            <a:normAutofit/>
          </a:bodyPr>
          <a:lstStyle/>
          <a:p>
            <a:pPr marL="0" marR="0" lvl="0" indent="0" algn="justLow" rtl="0">
              <a:lnSpc>
                <a:spcPct val="110000"/>
              </a:lnSpc>
              <a:spcBef>
                <a:spcPts val="0"/>
              </a:spcBef>
              <a:spcAft>
                <a:spcPts val="0"/>
              </a:spcAft>
              <a:buClr>
                <a:schemeClr val="lt1"/>
              </a:buClr>
              <a:buSzPts val="1500"/>
              <a:buNone/>
            </a:pPr>
            <a:endParaRPr lang="de-DE" dirty="0">
              <a:solidFill>
                <a:schemeClr val="bg1">
                  <a:lumMod val="95000"/>
                </a:schemeClr>
              </a:solidFill>
              <a:latin typeface="Arial"/>
              <a:ea typeface="Arial"/>
              <a:cs typeface="Arial"/>
              <a:sym typeface="Arial"/>
            </a:endParaRPr>
          </a:p>
          <a:p>
            <a:pPr marL="0" marR="0" lvl="0" indent="0" algn="justLow" rtl="0">
              <a:lnSpc>
                <a:spcPct val="110000"/>
              </a:lnSpc>
              <a:spcBef>
                <a:spcPts val="0"/>
              </a:spcBef>
              <a:spcAft>
                <a:spcPts val="0"/>
              </a:spcAft>
              <a:buClr>
                <a:schemeClr val="lt1"/>
              </a:buClr>
              <a:buSzPts val="1500"/>
              <a:buNone/>
            </a:pPr>
            <a:endParaRPr lang="de-DE" dirty="0">
              <a:solidFill>
                <a:schemeClr val="bg1">
                  <a:lumMod val="95000"/>
                </a:schemeClr>
              </a:solidFill>
              <a:latin typeface="Arial"/>
              <a:ea typeface="Arial"/>
              <a:cs typeface="Arial"/>
              <a:sym typeface="Arial"/>
            </a:endParaRPr>
          </a:p>
          <a:p>
            <a:pPr marL="0" marR="0" lvl="0" indent="0" algn="justLow" rtl="0">
              <a:lnSpc>
                <a:spcPct val="110000"/>
              </a:lnSpc>
              <a:spcBef>
                <a:spcPts val="0"/>
              </a:spcBef>
              <a:spcAft>
                <a:spcPts val="0"/>
              </a:spcAft>
              <a:buClr>
                <a:schemeClr val="lt1"/>
              </a:buClr>
              <a:buSzPts val="1500"/>
              <a:buNone/>
            </a:pPr>
            <a:r>
              <a:rPr lang="de-DE" dirty="0">
                <a:solidFill>
                  <a:schemeClr val="bg1">
                    <a:lumMod val="95000"/>
                  </a:schemeClr>
                </a:solidFill>
                <a:latin typeface="Arial"/>
                <a:ea typeface="Arial"/>
                <a:cs typeface="Arial"/>
                <a:sym typeface="Arial"/>
              </a:rPr>
              <a:t>Nachdem wir die Merkmale General_Health und Smoking_History berücksichtigt haben, verstehen wir, dass mehr Menschen, deren allgemeiner Gesundheitszustand ‚Very Good‘ ist, nicht rauchen.</a:t>
            </a:r>
            <a:endParaRPr dirty="0">
              <a:solidFill>
                <a:schemeClr val="bg1">
                  <a:lumMod val="95000"/>
                </a:schemeClr>
              </a:solidFill>
              <a:latin typeface="Arial"/>
              <a:ea typeface="Arial"/>
              <a:cs typeface="Arial"/>
              <a:sym typeface="Arial"/>
            </a:endParaRPr>
          </a:p>
        </p:txBody>
      </p:sp>
      <p:pic>
        <p:nvPicPr>
          <p:cNvPr id="3" name="Picture 2" descr="A screenshot of a computer">
            <a:extLst>
              <a:ext uri="{FF2B5EF4-FFF2-40B4-BE49-F238E27FC236}">
                <a16:creationId xmlns:a16="http://schemas.microsoft.com/office/drawing/2014/main" id="{6721433F-D577-344B-56AF-6F24CC50CA7F}"/>
              </a:ext>
            </a:extLst>
          </p:cNvPr>
          <p:cNvPicPr>
            <a:picLocks noChangeAspect="1"/>
          </p:cNvPicPr>
          <p:nvPr/>
        </p:nvPicPr>
        <p:blipFill>
          <a:blip r:embed="rId3"/>
          <a:stretch>
            <a:fillRect/>
          </a:stretch>
        </p:blipFill>
        <p:spPr>
          <a:xfrm>
            <a:off x="533400" y="1871662"/>
            <a:ext cx="5732051" cy="1557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195" name="Google Shape;195;p8"/>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96" name="Google Shape;196;p8"/>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8"/>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8"/>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9" name="Google Shape;199;p8"/>
          <p:cNvGrpSpPr/>
          <p:nvPr/>
        </p:nvGrpSpPr>
        <p:grpSpPr>
          <a:xfrm>
            <a:off x="5250180" y="1267730"/>
            <a:ext cx="1691640" cy="615934"/>
            <a:chOff x="5250180" y="1267730"/>
            <a:chExt cx="1691640" cy="615934"/>
          </a:xfrm>
        </p:grpSpPr>
        <p:cxnSp>
          <p:nvCxnSpPr>
            <p:cNvPr id="200" name="Google Shape;200;p8"/>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01" name="Google Shape;201;p8"/>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02" name="Google Shape;202;p8"/>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203" name="Google Shape;203;p8"/>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04" name="Google Shape;204;p8"/>
          <p:cNvSpPr/>
          <p:nvPr/>
        </p:nvSpPr>
        <p:spPr>
          <a:xfrm>
            <a:off x="0" y="0"/>
            <a:ext cx="12192000"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05" name="Google Shape;205;p8"/>
          <p:cNvSpPr/>
          <p:nvPr/>
        </p:nvSpPr>
        <p:spPr>
          <a:xfrm>
            <a:off x="453190" y="457200"/>
            <a:ext cx="11281609" cy="5943603"/>
          </a:xfrm>
          <a:prstGeom prst="rect">
            <a:avLst/>
          </a:prstGeom>
          <a:solidFill>
            <a:srgbClr val="FFFFFF"/>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8"/>
          <p:cNvSpPr/>
          <p:nvPr/>
        </p:nvSpPr>
        <p:spPr>
          <a:xfrm>
            <a:off x="616738" y="621793"/>
            <a:ext cx="10954512" cy="5614416"/>
          </a:xfrm>
          <a:prstGeom prst="rect">
            <a:avLst/>
          </a:prstGeom>
          <a:solidFill>
            <a:schemeClr val="lt1"/>
          </a:solid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8"/>
          <p:cNvSpPr txBox="1">
            <a:spLocks noGrp="1"/>
          </p:cNvSpPr>
          <p:nvPr>
            <p:ph type="title"/>
          </p:nvPr>
        </p:nvSpPr>
        <p:spPr>
          <a:xfrm>
            <a:off x="1136849" y="1348844"/>
            <a:ext cx="5716338" cy="3042706"/>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6000"/>
              <a:buFont typeface="Avenir"/>
              <a:buNone/>
            </a:pPr>
            <a:r>
              <a:rPr lang="en-US" sz="6000" cap="none" dirty="0"/>
              <a:t>FEATURE SELECTIONS</a:t>
            </a:r>
            <a:br>
              <a:rPr lang="en-US" sz="6000" cap="none" dirty="0"/>
            </a:br>
            <a:endParaRPr sz="6000" cap="none" dirty="0"/>
          </a:p>
        </p:txBody>
      </p:sp>
      <p:sp>
        <p:nvSpPr>
          <p:cNvPr id="208" name="Google Shape;208;p8"/>
          <p:cNvSpPr txBox="1">
            <a:spLocks noGrp="1"/>
          </p:cNvSpPr>
          <p:nvPr>
            <p:ph type="body" idx="1"/>
          </p:nvPr>
        </p:nvSpPr>
        <p:spPr>
          <a:xfrm>
            <a:off x="1317386" y="4682062"/>
            <a:ext cx="5738734" cy="95025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800"/>
              <a:buNone/>
            </a:pPr>
            <a:r>
              <a:rPr lang="en-US" sz="1800" dirty="0">
                <a:solidFill>
                  <a:srgbClr val="0C0C0C"/>
                </a:solidFill>
              </a:rPr>
              <a:t>Merkmalen mit einer Korrelation von mehr als 0.1 warden </a:t>
            </a:r>
            <a:endParaRPr dirty="0"/>
          </a:p>
        </p:txBody>
      </p:sp>
      <p:cxnSp>
        <p:nvCxnSpPr>
          <p:cNvPr id="210" name="Google Shape;210;p8"/>
          <p:cNvCxnSpPr/>
          <p:nvPr/>
        </p:nvCxnSpPr>
        <p:spPr>
          <a:xfrm>
            <a:off x="3149198" y="446823"/>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11" name="Google Shape;211;p8"/>
          <p:cNvCxnSpPr/>
          <p:nvPr/>
        </p:nvCxnSpPr>
        <p:spPr>
          <a:xfrm>
            <a:off x="4840838" y="446823"/>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212" name="Google Shape;212;p8"/>
          <p:cNvCxnSpPr/>
          <p:nvPr/>
        </p:nvCxnSpPr>
        <p:spPr>
          <a:xfrm>
            <a:off x="3149198" y="1092118"/>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pic>
        <p:nvPicPr>
          <p:cNvPr id="3" name="Picture 2" descr="A screen shot of a chart&#10;&#10;Description automatically generated">
            <a:extLst>
              <a:ext uri="{FF2B5EF4-FFF2-40B4-BE49-F238E27FC236}">
                <a16:creationId xmlns:a16="http://schemas.microsoft.com/office/drawing/2014/main" id="{8A0369D6-1A8E-CCA0-B50C-6815D2ED3075}"/>
              </a:ext>
            </a:extLst>
          </p:cNvPr>
          <p:cNvPicPr>
            <a:picLocks noChangeAspect="1"/>
          </p:cNvPicPr>
          <p:nvPr/>
        </p:nvPicPr>
        <p:blipFill>
          <a:blip r:embed="rId3"/>
          <a:stretch>
            <a:fillRect/>
          </a:stretch>
        </p:blipFill>
        <p:spPr>
          <a:xfrm>
            <a:off x="8319648" y="685800"/>
            <a:ext cx="3125080" cy="54809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sp>
        <p:nvSpPr>
          <p:cNvPr id="289" name="Google Shape;289;p16"/>
          <p:cNvSpPr txBox="1">
            <a:spLocks noGrp="1"/>
          </p:cNvSpPr>
          <p:nvPr>
            <p:ph type="title"/>
          </p:nvPr>
        </p:nvSpPr>
        <p:spPr>
          <a:xfrm>
            <a:off x="6579450" y="727627"/>
            <a:ext cx="4957553" cy="16459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en-US" dirty="0"/>
              <a:t>Korrelation</a:t>
            </a:r>
            <a:endParaRPr dirty="0"/>
          </a:p>
        </p:txBody>
      </p:sp>
      <p:sp>
        <p:nvSpPr>
          <p:cNvPr id="290" name="Google Shape;290;p16"/>
          <p:cNvSpPr/>
          <p:nvPr/>
        </p:nvSpPr>
        <p:spPr>
          <a:xfrm>
            <a:off x="728836" y="721224"/>
            <a:ext cx="5367164" cy="541555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16"/>
          <p:cNvSpPr/>
          <p:nvPr/>
        </p:nvSpPr>
        <p:spPr>
          <a:xfrm>
            <a:off x="885217" y="892220"/>
            <a:ext cx="5054517" cy="5097085"/>
          </a:xfrm>
          <a:prstGeom prst="rect">
            <a:avLst/>
          </a:prstGeom>
          <a:noFill/>
          <a:ln w="9525" cap="sq" cmpd="sng">
            <a:solidFill>
              <a:srgbClr val="4040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close-up of a chart">
            <a:extLst>
              <a:ext uri="{FF2B5EF4-FFF2-40B4-BE49-F238E27FC236}">
                <a16:creationId xmlns:a16="http://schemas.microsoft.com/office/drawing/2014/main" id="{6D7EDE5D-3E55-69E2-8A7D-C96ED62DD35B}"/>
              </a:ext>
            </a:extLst>
          </p:cNvPr>
          <p:cNvPicPr>
            <a:picLocks noChangeAspect="1"/>
          </p:cNvPicPr>
          <p:nvPr/>
        </p:nvPicPr>
        <p:blipFill>
          <a:blip r:embed="rId3"/>
          <a:stretch>
            <a:fillRect/>
          </a:stretch>
        </p:blipFill>
        <p:spPr>
          <a:xfrm>
            <a:off x="990600" y="1600201"/>
            <a:ext cx="4857308" cy="3762374"/>
          </a:xfrm>
          <a:prstGeom prst="rect">
            <a:avLst/>
          </a:prstGeom>
        </p:spPr>
      </p:pic>
      <p:sp>
        <p:nvSpPr>
          <p:cNvPr id="292" name="Google Shape;292;p16"/>
          <p:cNvSpPr txBox="1">
            <a:spLocks noGrp="1"/>
          </p:cNvSpPr>
          <p:nvPr>
            <p:ph type="body" idx="1"/>
          </p:nvPr>
        </p:nvSpPr>
        <p:spPr>
          <a:xfrm>
            <a:off x="6579450" y="2538919"/>
            <a:ext cx="4957554" cy="349612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500"/>
              <a:buNone/>
            </a:pPr>
            <a:r>
              <a:rPr lang="en-US" dirty="0"/>
              <a:t> </a:t>
            </a:r>
            <a:endParaRPr dirty="0"/>
          </a:p>
          <a:p>
            <a:pPr marL="0" lvl="0" indent="0" algn="l" rtl="0">
              <a:lnSpc>
                <a:spcPct val="110000"/>
              </a:lnSpc>
              <a:spcBef>
                <a:spcPts val="900"/>
              </a:spcBef>
              <a:spcAft>
                <a:spcPts val="0"/>
              </a:spcAft>
              <a:buSzPts val="2800"/>
              <a:buNone/>
            </a:pPr>
            <a:r>
              <a:rPr lang="en-US" sz="2800" dirty="0">
                <a:latin typeface="Inter"/>
                <a:ea typeface="Inter"/>
                <a:cs typeface="Inter"/>
                <a:sym typeface="Inter"/>
              </a:rPr>
              <a:t>Zwischen allen features</a:t>
            </a:r>
            <a:endParaRPr sz="2600" dirty="0">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9"/>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en-US" dirty="0"/>
              <a:t>Feature selections</a:t>
            </a:r>
            <a:br>
              <a:rPr lang="en-US" dirty="0"/>
            </a:br>
            <a:r>
              <a:rPr lang="en-US" sz="2200" dirty="0"/>
              <a:t>Es wurden Spalten mit einer Korrelation von mehr als 0.1 ausgewählt.</a:t>
            </a:r>
            <a:endParaRPr dirty="0"/>
          </a:p>
        </p:txBody>
      </p:sp>
      <p:sp>
        <p:nvSpPr>
          <p:cNvPr id="219" name="Google Shape;219;p9"/>
          <p:cNvSpPr txBox="1">
            <a:spLocks noGrp="1"/>
          </p:cNvSpPr>
          <p:nvPr>
            <p:ph type="body" idx="1"/>
          </p:nvPr>
        </p:nvSpPr>
        <p:spPr>
          <a:xfrm>
            <a:off x="914400" y="2438400"/>
            <a:ext cx="10210800" cy="3057144"/>
          </a:xfrm>
          <a:prstGeom prst="rect">
            <a:avLst/>
          </a:prstGeom>
          <a:noFill/>
          <a:ln>
            <a:noFill/>
          </a:ln>
        </p:spPr>
        <p:txBody>
          <a:bodyPr spcFirstLastPara="1" wrap="square" lIns="91425" tIns="45700" rIns="91425" bIns="45700" anchor="t" anchorCtr="0">
            <a:normAutofit/>
          </a:bodyPr>
          <a:lstStyle/>
          <a:p>
            <a:pPr marL="0" lvl="0" indent="0" algn="justLow" rtl="0">
              <a:lnSpc>
                <a:spcPct val="110000"/>
              </a:lnSpc>
              <a:spcBef>
                <a:spcPts val="0"/>
              </a:spcBef>
              <a:spcAft>
                <a:spcPts val="0"/>
              </a:spcAft>
              <a:buSzPts val="3900"/>
              <a:buNone/>
            </a:pPr>
            <a:r>
              <a:rPr lang="en-US" sz="2800" dirty="0">
                <a:latin typeface="Inter"/>
                <a:ea typeface="Inter"/>
                <a:cs typeface="Inter"/>
                <a:sym typeface="Inter"/>
              </a:rPr>
              <a:t>General Health, Age Category, Diabetes, Arthritis, Smoking History </a:t>
            </a:r>
            <a:r>
              <a:rPr lang="de-DE" sz="2800" dirty="0">
                <a:latin typeface="Inter"/>
                <a:ea typeface="Inter"/>
                <a:cs typeface="Inter"/>
                <a:sym typeface="Inter"/>
              </a:rPr>
              <a:t>wurden ausgewählt, um ihre Auswirkungen auf Herzerkrankungen vorherzusagen.</a:t>
            </a:r>
            <a:endParaRPr sz="2800" dirty="0">
              <a:latin typeface="Inter"/>
              <a:ea typeface="Inter"/>
              <a:cs typeface="Inter"/>
              <a:sym typeface="Inter"/>
            </a:endParaRPr>
          </a:p>
          <a:p>
            <a:pPr marL="0" lvl="0" indent="0" algn="l" rtl="0">
              <a:lnSpc>
                <a:spcPct val="110000"/>
              </a:lnSpc>
              <a:spcBef>
                <a:spcPts val="900"/>
              </a:spcBef>
              <a:spcAft>
                <a:spcPts val="0"/>
              </a:spcAft>
              <a:buSzPts val="4400"/>
              <a:buNone/>
            </a:pPr>
            <a:endParaRPr sz="4400" b="1" dirty="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 descr="flower illustrations"/>
          <p:cNvPicPr preferRelativeResize="0"/>
          <p:nvPr/>
        </p:nvPicPr>
        <p:blipFill rotWithShape="1">
          <a:blip r:embed="rId3">
            <a:alphaModFix/>
          </a:blip>
          <a:srcRect/>
          <a:stretch/>
        </p:blipFill>
        <p:spPr>
          <a:xfrm>
            <a:off x="20" y="0"/>
            <a:ext cx="12191980" cy="6857160"/>
          </a:xfrm>
          <a:prstGeom prst="rect">
            <a:avLst/>
          </a:prstGeom>
          <a:noFill/>
          <a:ln>
            <a:noFill/>
          </a:ln>
        </p:spPr>
      </p:pic>
      <p:sp>
        <p:nvSpPr>
          <p:cNvPr id="139" name="Google Shape;139;p1"/>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1"/>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1"/>
          <p:cNvSpPr txBox="1">
            <a:spLocks noGrp="1"/>
          </p:cNvSpPr>
          <p:nvPr>
            <p:ph type="ctrTitle"/>
          </p:nvPr>
        </p:nvSpPr>
        <p:spPr>
          <a:xfrm>
            <a:off x="1771132" y="2091263"/>
            <a:ext cx="8649738" cy="2590800"/>
          </a:xfrm>
          <a:prstGeom prst="rect">
            <a:avLst/>
          </a:prstGeom>
          <a:noFill/>
          <a:ln>
            <a:noFill/>
          </a:ln>
        </p:spPr>
        <p:txBody>
          <a:bodyPr spcFirstLastPara="1" wrap="square" lIns="91425" tIns="45700" rIns="91425" bIns="45700" anchor="ctr" anchorCtr="0">
            <a:normAutofit fontScale="90000"/>
          </a:bodyPr>
          <a:lstStyle/>
          <a:p>
            <a:pPr lvl="0">
              <a:buClr>
                <a:srgbClr val="373A36"/>
              </a:buClr>
              <a:buSzPts val="2790"/>
            </a:pPr>
            <a:br>
              <a:rPr lang="en-US" sz="6120" b="1" i="0" dirty="0">
                <a:solidFill>
                  <a:srgbClr val="373A36"/>
                </a:solidFill>
                <a:latin typeface="Arial"/>
                <a:ea typeface="Arial"/>
                <a:cs typeface="Arial"/>
                <a:sym typeface="Arial"/>
              </a:rPr>
            </a:br>
            <a:r>
              <a:rPr lang="en-US" sz="6120" b="1" i="0" dirty="0">
                <a:solidFill>
                  <a:srgbClr val="373A36"/>
                </a:solidFill>
                <a:latin typeface="Arial"/>
                <a:ea typeface="Arial"/>
                <a:cs typeface="Arial"/>
                <a:sym typeface="Arial"/>
              </a:rPr>
              <a:t> </a:t>
            </a:r>
            <a:r>
              <a:rPr lang="en-US" sz="4900" b="1" i="0" dirty="0">
                <a:solidFill>
                  <a:srgbClr val="373A36"/>
                </a:solidFill>
                <a:latin typeface="Arial"/>
                <a:ea typeface="Arial"/>
                <a:cs typeface="Arial"/>
                <a:sym typeface="Arial"/>
              </a:rPr>
              <a:t>Explorative Data analysis</a:t>
            </a:r>
            <a:br>
              <a:rPr lang="en-US" sz="4900" b="1" i="0" dirty="0">
                <a:solidFill>
                  <a:srgbClr val="373A36"/>
                </a:solidFill>
                <a:latin typeface="Arial"/>
                <a:ea typeface="Arial"/>
                <a:cs typeface="Arial"/>
                <a:sym typeface="Arial"/>
              </a:rPr>
            </a:br>
            <a:r>
              <a:rPr lang="en-US" sz="4900" b="1" i="0" dirty="0">
                <a:solidFill>
                  <a:srgbClr val="373A36"/>
                </a:solidFill>
                <a:latin typeface="Arial"/>
                <a:ea typeface="Arial"/>
                <a:cs typeface="Arial"/>
                <a:sym typeface="Arial"/>
              </a:rPr>
              <a:t>Predictive Analysis</a:t>
            </a:r>
            <a:br>
              <a:rPr lang="en-US" sz="4900" b="1" i="0" dirty="0">
                <a:solidFill>
                  <a:srgbClr val="373A36"/>
                </a:solidFill>
                <a:latin typeface="Arial"/>
                <a:ea typeface="Arial"/>
                <a:cs typeface="Arial"/>
                <a:sym typeface="Arial"/>
              </a:rPr>
            </a:br>
            <a:r>
              <a:rPr lang="en-US" sz="2200" i="0" dirty="0">
                <a:solidFill>
                  <a:srgbClr val="373A36"/>
                </a:solidFill>
                <a:latin typeface="Arial"/>
                <a:ea typeface="Arial"/>
                <a:cs typeface="Arial"/>
                <a:sym typeface="Arial"/>
              </a:rPr>
              <a:t>Supervised Learning</a:t>
            </a:r>
            <a:br>
              <a:rPr lang="en-US" sz="4900" b="1" i="0" dirty="0">
                <a:solidFill>
                  <a:srgbClr val="373A36"/>
                </a:solidFill>
                <a:latin typeface="Arial"/>
                <a:ea typeface="Arial"/>
                <a:cs typeface="Arial"/>
                <a:sym typeface="Arial"/>
              </a:rPr>
            </a:br>
            <a:br>
              <a:rPr lang="en-US" sz="6120" b="1" i="0" dirty="0">
                <a:solidFill>
                  <a:srgbClr val="373A36"/>
                </a:solidFill>
                <a:latin typeface="Arial"/>
                <a:ea typeface="Arial"/>
                <a:cs typeface="Arial"/>
                <a:sym typeface="Arial"/>
              </a:rPr>
            </a:br>
            <a:r>
              <a:rPr lang="en-US" sz="1800" i="0" dirty="0">
                <a:solidFill>
                  <a:srgbClr val="373A36"/>
                </a:solidFill>
                <a:latin typeface="Arial"/>
                <a:ea typeface="Arial"/>
                <a:cs typeface="Arial"/>
                <a:sym typeface="Arial"/>
              </a:rPr>
              <a:t>Maryam Zohoori</a:t>
            </a:r>
            <a:endParaRPr sz="1800" dirty="0"/>
          </a:p>
        </p:txBody>
      </p:sp>
      <p:cxnSp>
        <p:nvCxnSpPr>
          <p:cNvPr id="144" name="Google Shape;144;p1"/>
          <p:cNvCxnSpPr/>
          <p:nvPr/>
        </p:nvCxnSpPr>
        <p:spPr>
          <a:xfrm>
            <a:off x="5250180" y="1267730"/>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45" name="Google Shape;145;p1"/>
          <p:cNvCxnSpPr/>
          <p:nvPr/>
        </p:nvCxnSpPr>
        <p:spPr>
          <a:xfrm>
            <a:off x="6941820" y="1267730"/>
            <a:ext cx="0" cy="640080"/>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146" name="Google Shape;146;p1"/>
          <p:cNvCxnSpPr/>
          <p:nvPr/>
        </p:nvCxnSpPr>
        <p:spPr>
          <a:xfrm>
            <a:off x="5250180" y="1913025"/>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sp>
        <p:nvSpPr>
          <p:cNvPr id="2" name="Google Shape;339;p19">
            <a:extLst>
              <a:ext uri="{FF2B5EF4-FFF2-40B4-BE49-F238E27FC236}">
                <a16:creationId xmlns:a16="http://schemas.microsoft.com/office/drawing/2014/main" id="{9C3F483D-9265-E209-A390-1B5D7D609850}"/>
              </a:ext>
            </a:extLst>
          </p:cNvPr>
          <p:cNvSpPr/>
          <p:nvPr/>
        </p:nvSpPr>
        <p:spPr>
          <a:xfrm>
            <a:off x="4364112" y="4482"/>
            <a:ext cx="3179688" cy="1428812"/>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de-DE" sz="1800" dirty="0">
              <a:solidFill>
                <a:schemeClr val="bg1"/>
              </a:solidFill>
            </a:endParaRPr>
          </a:p>
          <a:p>
            <a:pPr marL="0" lvl="0" indent="0" algn="ctr" rtl="0">
              <a:spcBef>
                <a:spcPts val="0"/>
              </a:spcBef>
              <a:spcAft>
                <a:spcPts val="0"/>
              </a:spcAft>
              <a:buNone/>
            </a:pPr>
            <a:r>
              <a:rPr lang="de-DE" sz="1800" dirty="0">
                <a:solidFill>
                  <a:schemeClr val="bg1"/>
                </a:solidFill>
              </a:rPr>
              <a:t>Generative KI</a:t>
            </a:r>
          </a:p>
          <a:p>
            <a:pPr marL="0" lvl="0" indent="0" algn="ctr" rtl="0">
              <a:spcBef>
                <a:spcPts val="0"/>
              </a:spcBef>
              <a:spcAft>
                <a:spcPts val="0"/>
              </a:spcAft>
              <a:buNone/>
            </a:pPr>
            <a:r>
              <a:rPr lang="de-DE" sz="1800" dirty="0">
                <a:solidFill>
                  <a:schemeClr val="bg1"/>
                </a:solidFill>
              </a:rPr>
              <a:t>Schneller, aber sicher</a:t>
            </a:r>
          </a:p>
          <a:p>
            <a:pPr marL="0" lvl="0" indent="0" algn="ctr" rtl="0">
              <a:spcBef>
                <a:spcPts val="0"/>
              </a:spcBef>
              <a:spcAft>
                <a:spcPts val="0"/>
              </a:spcAft>
              <a:buNone/>
            </a:pPr>
            <a:endParaRPr sz="1800" dirty="0">
              <a:solidFill>
                <a:schemeClr val="bg1"/>
              </a:solidFill>
            </a:endParaRPr>
          </a:p>
        </p:txBody>
      </p:sp>
      <p:cxnSp>
        <p:nvCxnSpPr>
          <p:cNvPr id="5" name="Google Shape;365;p20">
            <a:extLst>
              <a:ext uri="{FF2B5EF4-FFF2-40B4-BE49-F238E27FC236}">
                <a16:creationId xmlns:a16="http://schemas.microsoft.com/office/drawing/2014/main" id="{F6B7F6EC-CB81-ECBF-B942-1C492EB8865B}"/>
              </a:ext>
            </a:extLst>
          </p:cNvPr>
          <p:cNvCxnSpPr>
            <a:cxnSpLocks/>
          </p:cNvCxnSpPr>
          <p:nvPr/>
        </p:nvCxnSpPr>
        <p:spPr>
          <a:xfrm>
            <a:off x="4364112" y="1295400"/>
            <a:ext cx="3179688" cy="0"/>
          </a:xfrm>
          <a:prstGeom prst="straightConnector1">
            <a:avLst/>
          </a:prstGeom>
          <a:solidFill>
            <a:srgbClr val="262626"/>
          </a:solidFill>
          <a:ln w="9525" cap="flat" cmpd="sng">
            <a:solidFill>
              <a:srgbClr val="FFFFFF"/>
            </a:solidFill>
            <a:prstDash val="solid"/>
            <a:miter lim="800000"/>
            <a:headEnd type="none" w="sm" len="sm"/>
            <a:tailEnd type="none" w="sm" len="sm"/>
          </a:ln>
        </p:spPr>
      </p:cxnSp>
    </p:spTree>
    <p:extLst>
      <p:ext uri="{BB962C8B-B14F-4D97-AF65-F5344CB8AC3E}">
        <p14:creationId xmlns:p14="http://schemas.microsoft.com/office/powerpoint/2010/main" val="121665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6"/>
          <p:cNvSpPr txBox="1">
            <a:spLocks noGrp="1"/>
          </p:cNvSpPr>
          <p:nvPr>
            <p:ph type="title"/>
          </p:nvPr>
        </p:nvSpPr>
        <p:spPr>
          <a:xfrm>
            <a:off x="6579450" y="727627"/>
            <a:ext cx="4957553" cy="16459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en-US" dirty="0"/>
              <a:t>Korrelation</a:t>
            </a:r>
            <a:endParaRPr dirty="0"/>
          </a:p>
        </p:txBody>
      </p:sp>
      <p:sp>
        <p:nvSpPr>
          <p:cNvPr id="290" name="Google Shape;290;p16"/>
          <p:cNvSpPr/>
          <p:nvPr/>
        </p:nvSpPr>
        <p:spPr>
          <a:xfrm>
            <a:off x="728836" y="721224"/>
            <a:ext cx="5367164" cy="541555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16"/>
          <p:cNvSpPr/>
          <p:nvPr/>
        </p:nvSpPr>
        <p:spPr>
          <a:xfrm>
            <a:off x="885217" y="892220"/>
            <a:ext cx="5054517" cy="5097085"/>
          </a:xfrm>
          <a:prstGeom prst="rect">
            <a:avLst/>
          </a:prstGeom>
          <a:noFill/>
          <a:ln w="9525" cap="sq" cmpd="sng">
            <a:solidFill>
              <a:srgbClr val="4040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16"/>
          <p:cNvSpPr txBox="1">
            <a:spLocks noGrp="1"/>
          </p:cNvSpPr>
          <p:nvPr>
            <p:ph type="body" idx="1"/>
          </p:nvPr>
        </p:nvSpPr>
        <p:spPr>
          <a:xfrm>
            <a:off x="6579450" y="1905000"/>
            <a:ext cx="4957554" cy="349612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500"/>
              <a:buNone/>
            </a:pPr>
            <a:r>
              <a:rPr lang="en-US" dirty="0"/>
              <a:t> </a:t>
            </a:r>
            <a:endParaRPr dirty="0"/>
          </a:p>
          <a:p>
            <a:pPr marL="0" lvl="0" indent="0" algn="l" rtl="0">
              <a:lnSpc>
                <a:spcPct val="110000"/>
              </a:lnSpc>
              <a:spcBef>
                <a:spcPts val="900"/>
              </a:spcBef>
              <a:spcAft>
                <a:spcPts val="0"/>
              </a:spcAft>
              <a:buSzPts val="2800"/>
              <a:buNone/>
            </a:pPr>
            <a:r>
              <a:rPr lang="en-US" sz="2400" dirty="0"/>
              <a:t>Merkmale mit einem Korrelationskoeffizienten von mehr als 0.1</a:t>
            </a:r>
          </a:p>
        </p:txBody>
      </p:sp>
      <p:sp>
        <p:nvSpPr>
          <p:cNvPr id="3" name="Google Shape;339;p19">
            <a:extLst>
              <a:ext uri="{FF2B5EF4-FFF2-40B4-BE49-F238E27FC236}">
                <a16:creationId xmlns:a16="http://schemas.microsoft.com/office/drawing/2014/main" id="{B7A35FB0-214F-CF7D-B6A2-1872F9F31324}"/>
              </a:ext>
            </a:extLst>
          </p:cNvPr>
          <p:cNvSpPr/>
          <p:nvPr/>
        </p:nvSpPr>
        <p:spPr>
          <a:xfrm>
            <a:off x="9634692" y="76200"/>
            <a:ext cx="1920240" cy="594361"/>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Chat GPT-Coding</a:t>
            </a:r>
            <a:endParaRPr dirty="0"/>
          </a:p>
        </p:txBody>
      </p:sp>
      <p:pic>
        <p:nvPicPr>
          <p:cNvPr id="4" name="Picture 3" descr="A diagram of health care">
            <a:extLst>
              <a:ext uri="{FF2B5EF4-FFF2-40B4-BE49-F238E27FC236}">
                <a16:creationId xmlns:a16="http://schemas.microsoft.com/office/drawing/2014/main" id="{63397AA3-8BBD-5759-7013-AD16D8DB7A41}"/>
              </a:ext>
            </a:extLst>
          </p:cNvPr>
          <p:cNvPicPr>
            <a:picLocks noChangeAspect="1"/>
          </p:cNvPicPr>
          <p:nvPr/>
        </p:nvPicPr>
        <p:blipFill>
          <a:blip r:embed="rId3"/>
          <a:stretch>
            <a:fillRect/>
          </a:stretch>
        </p:blipFill>
        <p:spPr>
          <a:xfrm>
            <a:off x="914400" y="1794933"/>
            <a:ext cx="4953000" cy="3539067"/>
          </a:xfrm>
          <a:prstGeom prst="rect">
            <a:avLst/>
          </a:prstGeom>
        </p:spPr>
      </p:pic>
    </p:spTree>
    <p:extLst>
      <p:ext uri="{BB962C8B-B14F-4D97-AF65-F5344CB8AC3E}">
        <p14:creationId xmlns:p14="http://schemas.microsoft.com/office/powerpoint/2010/main" val="367316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25" name="Google Shape;225;p10"/>
          <p:cNvSpPr/>
          <p:nvPr/>
        </p:nvSpPr>
        <p:spPr>
          <a:xfrm>
            <a:off x="245534" y="237744"/>
            <a:ext cx="2926080" cy="6382512"/>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0"/>
          <p:cNvSpPr/>
          <p:nvPr/>
        </p:nvSpPr>
        <p:spPr>
          <a:xfrm>
            <a:off x="419100" y="413053"/>
            <a:ext cx="2616201" cy="6064596"/>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27" name="Google Shape;227;p10"/>
          <p:cNvSpPr txBox="1">
            <a:spLocks noGrp="1"/>
          </p:cNvSpPr>
          <p:nvPr>
            <p:ph type="title"/>
          </p:nvPr>
        </p:nvSpPr>
        <p:spPr>
          <a:xfrm>
            <a:off x="557720" y="612843"/>
            <a:ext cx="2312480" cy="159695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EFEFE"/>
              </a:buClr>
              <a:buSzPts val="2400"/>
              <a:buFont typeface="Avenir"/>
              <a:buNone/>
            </a:pPr>
            <a:r>
              <a:rPr lang="en-US" sz="2400" dirty="0"/>
              <a:t>Feature Selection </a:t>
            </a:r>
            <a:br>
              <a:rPr lang="en-US" sz="2400" dirty="0"/>
            </a:br>
            <a:r>
              <a:rPr lang="en-US" sz="2400" dirty="0"/>
              <a:t>Feature Analysis</a:t>
            </a:r>
            <a:br>
              <a:rPr lang="en-US" sz="2400" dirty="0"/>
            </a:br>
            <a:r>
              <a:rPr lang="en-US" sz="2400" dirty="0"/>
              <a:t>General-Health</a:t>
            </a:r>
            <a:br>
              <a:rPr lang="en-US" sz="2400" dirty="0"/>
            </a:br>
            <a:endParaRPr sz="2400" dirty="0"/>
          </a:p>
        </p:txBody>
      </p:sp>
      <p:sp>
        <p:nvSpPr>
          <p:cNvPr id="228" name="Google Shape;228;p10"/>
          <p:cNvSpPr txBox="1">
            <a:spLocks noGrp="1"/>
          </p:cNvSpPr>
          <p:nvPr>
            <p:ph type="body" idx="1"/>
          </p:nvPr>
        </p:nvSpPr>
        <p:spPr>
          <a:xfrm>
            <a:off x="557720" y="2590800"/>
            <a:ext cx="2312479" cy="3413210"/>
          </a:xfrm>
          <a:prstGeom prst="rect">
            <a:avLst/>
          </a:prstGeom>
          <a:noFill/>
          <a:ln>
            <a:noFill/>
          </a:ln>
        </p:spPr>
        <p:txBody>
          <a:bodyPr spcFirstLastPara="1" wrap="square" lIns="91425" tIns="45700" rIns="91425" bIns="45700" anchor="t" anchorCtr="0">
            <a:normAutofit/>
          </a:bodyPr>
          <a:lstStyle/>
          <a:p>
            <a:pPr marL="0" lvl="0" indent="0" algn="justLow" rtl="0">
              <a:lnSpc>
                <a:spcPct val="110000"/>
              </a:lnSpc>
              <a:spcBef>
                <a:spcPts val="0"/>
              </a:spcBef>
              <a:spcAft>
                <a:spcPts val="0"/>
              </a:spcAft>
              <a:buSzPts val="1400"/>
              <a:buNone/>
            </a:pPr>
            <a:r>
              <a:rPr lang="en-US" sz="1600" dirty="0"/>
              <a:t>Dies zeigt, dass Menschen mit schlechter Allgemeingesundheit häufiger an Herzkrankungen leiden als andere.</a:t>
            </a:r>
            <a:endParaRPr sz="1600" dirty="0"/>
          </a:p>
        </p:txBody>
      </p:sp>
      <p:sp>
        <p:nvSpPr>
          <p:cNvPr id="229" name="Google Shape;229;p10"/>
          <p:cNvSpPr/>
          <p:nvPr/>
        </p:nvSpPr>
        <p:spPr>
          <a:xfrm>
            <a:off x="3569764" y="488604"/>
            <a:ext cx="8212114" cy="6064596"/>
          </a:xfrm>
          <a:prstGeom prst="rect">
            <a:avLst/>
          </a:prstGeom>
          <a:noFill/>
          <a:ln w="9525" cap="sq" cmpd="sng">
            <a:solidFill>
              <a:srgbClr val="4040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screen shot of a graph">
            <a:extLst>
              <a:ext uri="{FF2B5EF4-FFF2-40B4-BE49-F238E27FC236}">
                <a16:creationId xmlns:a16="http://schemas.microsoft.com/office/drawing/2014/main" id="{B84300B8-D136-C3A7-BAE5-ED15E200A5D0}"/>
              </a:ext>
            </a:extLst>
          </p:cNvPr>
          <p:cNvPicPr>
            <a:picLocks noChangeAspect="1"/>
          </p:cNvPicPr>
          <p:nvPr/>
        </p:nvPicPr>
        <p:blipFill>
          <a:blip r:embed="rId3"/>
          <a:stretch>
            <a:fillRect/>
          </a:stretch>
        </p:blipFill>
        <p:spPr>
          <a:xfrm>
            <a:off x="3912258" y="1411321"/>
            <a:ext cx="7539098" cy="3733800"/>
          </a:xfrm>
          <a:prstGeom prst="rect">
            <a:avLst/>
          </a:prstGeom>
        </p:spPr>
      </p:pic>
      <p:sp>
        <p:nvSpPr>
          <p:cNvPr id="2" name="Google Shape;339;p19">
            <a:extLst>
              <a:ext uri="{FF2B5EF4-FFF2-40B4-BE49-F238E27FC236}">
                <a16:creationId xmlns:a16="http://schemas.microsoft.com/office/drawing/2014/main" id="{2B872483-9B78-6BF0-F9E0-1AE1B21E6EF6}"/>
              </a:ext>
            </a:extLst>
          </p:cNvPr>
          <p:cNvSpPr/>
          <p:nvPr/>
        </p:nvSpPr>
        <p:spPr>
          <a:xfrm>
            <a:off x="9714040" y="196450"/>
            <a:ext cx="1920240" cy="56555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Chat GPT-Coding</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11"/>
          <p:cNvSpPr/>
          <p:nvPr/>
        </p:nvSpPr>
        <p:spPr>
          <a:xfrm>
            <a:off x="0" y="-15240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36" name="Google Shape;236;p11"/>
          <p:cNvSpPr/>
          <p:nvPr/>
        </p:nvSpPr>
        <p:spPr>
          <a:xfrm>
            <a:off x="410122" y="413053"/>
            <a:ext cx="8212114" cy="6064596"/>
          </a:xfrm>
          <a:prstGeom prst="rect">
            <a:avLst/>
          </a:prstGeom>
          <a:noFill/>
          <a:ln w="9525" cap="sq" cmpd="sng">
            <a:solidFill>
              <a:srgbClr val="4040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11"/>
          <p:cNvSpPr/>
          <p:nvPr/>
        </p:nvSpPr>
        <p:spPr>
          <a:xfrm>
            <a:off x="8915400" y="237744"/>
            <a:ext cx="3031066" cy="6382512"/>
          </a:xfrm>
          <a:prstGeom prst="rect">
            <a:avLst/>
          </a:prstGeom>
          <a:solidFill>
            <a:srgbClr val="D8D8D8">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1"/>
          <p:cNvSpPr/>
          <p:nvPr/>
        </p:nvSpPr>
        <p:spPr>
          <a:xfrm>
            <a:off x="9156699" y="413053"/>
            <a:ext cx="2616201" cy="6064596"/>
          </a:xfrm>
          <a:prstGeom prst="rect">
            <a:avLst/>
          </a:prstGeom>
          <a:noFill/>
          <a:ln w="95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39" name="Google Shape;239;p11"/>
          <p:cNvSpPr txBox="1">
            <a:spLocks noGrp="1"/>
          </p:cNvSpPr>
          <p:nvPr>
            <p:ph type="title"/>
          </p:nvPr>
        </p:nvSpPr>
        <p:spPr>
          <a:xfrm>
            <a:off x="9321801" y="612843"/>
            <a:ext cx="2312480" cy="1499738"/>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262626"/>
              </a:buClr>
              <a:buSzPts val="2600"/>
              <a:buFont typeface="Avenir"/>
              <a:buNone/>
            </a:pPr>
            <a:r>
              <a:rPr lang="en-US" sz="2600" dirty="0"/>
              <a:t>Feature Analysis </a:t>
            </a:r>
            <a:br>
              <a:rPr lang="en-US" sz="2600" dirty="0"/>
            </a:br>
            <a:r>
              <a:rPr lang="en-US" sz="2000" dirty="0"/>
              <a:t>General Health </a:t>
            </a:r>
            <a:br>
              <a:rPr lang="en-US" sz="2000" dirty="0"/>
            </a:br>
            <a:r>
              <a:rPr lang="en-US" sz="2000" dirty="0"/>
              <a:t>gegenüber </a:t>
            </a:r>
            <a:br>
              <a:rPr lang="en-US" sz="2000" dirty="0"/>
            </a:br>
            <a:r>
              <a:rPr lang="en-US" sz="2000" dirty="0"/>
              <a:t>Age_Category</a:t>
            </a:r>
            <a:endParaRPr sz="2000" dirty="0"/>
          </a:p>
        </p:txBody>
      </p:sp>
      <p:sp>
        <p:nvSpPr>
          <p:cNvPr id="240" name="Google Shape;240;p11"/>
          <p:cNvSpPr txBox="1">
            <a:spLocks noGrp="1"/>
          </p:cNvSpPr>
          <p:nvPr>
            <p:ph type="body" idx="1"/>
          </p:nvPr>
        </p:nvSpPr>
        <p:spPr>
          <a:xfrm>
            <a:off x="9321801" y="2590800"/>
            <a:ext cx="2312479" cy="3413210"/>
          </a:xfrm>
          <a:prstGeom prst="rect">
            <a:avLst/>
          </a:prstGeom>
          <a:noFill/>
          <a:ln>
            <a:noFill/>
          </a:ln>
        </p:spPr>
        <p:txBody>
          <a:bodyPr spcFirstLastPara="1" wrap="square" lIns="91425" tIns="45700" rIns="91425" bIns="45700" anchor="t" anchorCtr="0">
            <a:normAutofit/>
          </a:bodyPr>
          <a:lstStyle/>
          <a:p>
            <a:pPr marL="0" lvl="0" indent="0" algn="justLow" rtl="0">
              <a:lnSpc>
                <a:spcPct val="110000"/>
              </a:lnSpc>
              <a:spcBef>
                <a:spcPts val="0"/>
              </a:spcBef>
              <a:spcAft>
                <a:spcPts val="0"/>
              </a:spcAft>
              <a:buSzPts val="1400"/>
              <a:buNone/>
            </a:pPr>
            <a:r>
              <a:rPr lang="en-US" sz="1800" dirty="0"/>
              <a:t>Es zeigt, dass die beste allgemeine Gesundheit in den Altersgruppen 18-24 &amp; 25-29 erreicht wird.</a:t>
            </a:r>
            <a:endParaRPr sz="1800" dirty="0"/>
          </a:p>
        </p:txBody>
      </p:sp>
      <p:pic>
        <p:nvPicPr>
          <p:cNvPr id="3" name="Picture 2" descr="A graph with blue rectangular bars">
            <a:extLst>
              <a:ext uri="{FF2B5EF4-FFF2-40B4-BE49-F238E27FC236}">
                <a16:creationId xmlns:a16="http://schemas.microsoft.com/office/drawing/2014/main" id="{4B061515-642E-2E1B-5374-53564DBDE291}"/>
              </a:ext>
            </a:extLst>
          </p:cNvPr>
          <p:cNvPicPr>
            <a:picLocks noChangeAspect="1"/>
          </p:cNvPicPr>
          <p:nvPr/>
        </p:nvPicPr>
        <p:blipFill>
          <a:blip r:embed="rId3"/>
          <a:stretch>
            <a:fillRect/>
          </a:stretch>
        </p:blipFill>
        <p:spPr>
          <a:xfrm>
            <a:off x="549300" y="1447800"/>
            <a:ext cx="8061300" cy="3814762"/>
          </a:xfrm>
          <a:prstGeom prst="rect">
            <a:avLst/>
          </a:prstGeom>
        </p:spPr>
      </p:pic>
      <p:sp>
        <p:nvSpPr>
          <p:cNvPr id="2" name="Google Shape;339;p19">
            <a:extLst>
              <a:ext uri="{FF2B5EF4-FFF2-40B4-BE49-F238E27FC236}">
                <a16:creationId xmlns:a16="http://schemas.microsoft.com/office/drawing/2014/main" id="{C05ED5B5-B354-60FE-8B54-07574C8A762C}"/>
              </a:ext>
            </a:extLst>
          </p:cNvPr>
          <p:cNvSpPr/>
          <p:nvPr/>
        </p:nvSpPr>
        <p:spPr>
          <a:xfrm>
            <a:off x="685800" y="120250"/>
            <a:ext cx="1920240" cy="56555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Chat GPT-Coding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5"/>
        <p:cNvGrpSpPr/>
        <p:nvPr/>
      </p:nvGrpSpPr>
      <p:grpSpPr>
        <a:xfrm>
          <a:off x="0" y="0"/>
          <a:ext cx="0" cy="0"/>
          <a:chOff x="0" y="0"/>
          <a:chExt cx="0" cy="0"/>
        </a:xfrm>
      </p:grpSpPr>
      <p:sp>
        <p:nvSpPr>
          <p:cNvPr id="256" name="Google Shape;256;p13"/>
          <p:cNvSpPr/>
          <p:nvPr/>
        </p:nvSpPr>
        <p:spPr>
          <a:xfrm>
            <a:off x="18448"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57" name="Google Shape;257;p13"/>
          <p:cNvSpPr/>
          <p:nvPr/>
        </p:nvSpPr>
        <p:spPr>
          <a:xfrm>
            <a:off x="245534" y="237744"/>
            <a:ext cx="2926080" cy="6382512"/>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13"/>
          <p:cNvSpPr/>
          <p:nvPr/>
        </p:nvSpPr>
        <p:spPr>
          <a:xfrm>
            <a:off x="419100" y="413053"/>
            <a:ext cx="2616201" cy="6064596"/>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59" name="Google Shape;259;p13"/>
          <p:cNvSpPr txBox="1">
            <a:spLocks noGrp="1"/>
          </p:cNvSpPr>
          <p:nvPr>
            <p:ph type="body" idx="1"/>
          </p:nvPr>
        </p:nvSpPr>
        <p:spPr>
          <a:xfrm>
            <a:off x="557720" y="532661"/>
            <a:ext cx="2312479" cy="606459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800"/>
              <a:buNone/>
            </a:pPr>
            <a:endParaRPr lang="de-DE" sz="2000" b="1" dirty="0"/>
          </a:p>
          <a:p>
            <a:pPr marL="0" lvl="0" indent="0" algn="l" rtl="0">
              <a:lnSpc>
                <a:spcPct val="100000"/>
              </a:lnSpc>
              <a:spcBef>
                <a:spcPts val="0"/>
              </a:spcBef>
              <a:spcAft>
                <a:spcPts val="0"/>
              </a:spcAft>
              <a:buSzPts val="800"/>
              <a:buNone/>
            </a:pPr>
            <a:endParaRPr lang="de-DE" sz="2000" b="1" dirty="0"/>
          </a:p>
          <a:p>
            <a:pPr marL="0" lvl="0" indent="0" algn="l" rtl="0">
              <a:lnSpc>
                <a:spcPct val="100000"/>
              </a:lnSpc>
              <a:spcBef>
                <a:spcPts val="0"/>
              </a:spcBef>
              <a:spcAft>
                <a:spcPts val="0"/>
              </a:spcAft>
              <a:buSzPts val="800"/>
              <a:buNone/>
            </a:pPr>
            <a:r>
              <a:rPr lang="de-DE" sz="2000" b="1" dirty="0"/>
              <a:t>Datenverarbeitung</a:t>
            </a:r>
          </a:p>
          <a:p>
            <a:pPr marL="0" lvl="0" indent="0" algn="ctr" rtl="0">
              <a:lnSpc>
                <a:spcPct val="100000"/>
              </a:lnSpc>
              <a:spcBef>
                <a:spcPts val="0"/>
              </a:spcBef>
              <a:spcAft>
                <a:spcPts val="0"/>
              </a:spcAft>
              <a:buSzPts val="800"/>
              <a:buNone/>
            </a:pPr>
            <a:endParaRPr lang="de-DE" sz="1600" b="1" dirty="0"/>
          </a:p>
          <a:p>
            <a:pPr marL="0" lvl="0" indent="0" algn="justLow" rtl="0">
              <a:lnSpc>
                <a:spcPct val="100000"/>
              </a:lnSpc>
              <a:spcBef>
                <a:spcPts val="0"/>
              </a:spcBef>
              <a:spcAft>
                <a:spcPts val="0"/>
              </a:spcAft>
              <a:buSzPts val="800"/>
              <a:buNone/>
            </a:pPr>
            <a:endParaRPr lang="de-DE" sz="2000" dirty="0"/>
          </a:p>
          <a:p>
            <a:pPr marL="0" lvl="0" indent="0" algn="justLow" rtl="0">
              <a:lnSpc>
                <a:spcPct val="100000"/>
              </a:lnSpc>
              <a:spcBef>
                <a:spcPts val="0"/>
              </a:spcBef>
              <a:spcAft>
                <a:spcPts val="0"/>
              </a:spcAft>
              <a:buSzPts val="800"/>
              <a:buNone/>
            </a:pPr>
            <a:r>
              <a:rPr lang="de-DE" sz="2000" dirty="0"/>
              <a:t>Es hilft uns ML Modelle erfolgreich einzusetzen und führt zu einer besseren Genauigkeitsbewertung der Modelle</a:t>
            </a:r>
            <a:endParaRPr sz="2000" dirty="0"/>
          </a:p>
        </p:txBody>
      </p:sp>
      <p:sp>
        <p:nvSpPr>
          <p:cNvPr id="260" name="Google Shape;260;p13"/>
          <p:cNvSpPr/>
          <p:nvPr/>
        </p:nvSpPr>
        <p:spPr>
          <a:xfrm>
            <a:off x="3569764" y="413053"/>
            <a:ext cx="8212114" cy="6064596"/>
          </a:xfrm>
          <a:prstGeom prst="rect">
            <a:avLst/>
          </a:prstGeom>
          <a:noFill/>
          <a:ln w="9525" cap="sq" cmpd="sng">
            <a:solidFill>
              <a:srgbClr val="4040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Rectangle 3">
            <a:extLst>
              <a:ext uri="{FF2B5EF4-FFF2-40B4-BE49-F238E27FC236}">
                <a16:creationId xmlns:a16="http://schemas.microsoft.com/office/drawing/2014/main" id="{A61CA0F1-C5C5-A1A2-C101-39D99EB19F0C}"/>
              </a:ext>
            </a:extLst>
          </p:cNvPr>
          <p:cNvSpPr/>
          <p:nvPr/>
        </p:nvSpPr>
        <p:spPr>
          <a:xfrm>
            <a:off x="3931163" y="740251"/>
            <a:ext cx="7543800" cy="5410200"/>
          </a:xfrm>
          <a:prstGeom prst="rect">
            <a:avLst/>
          </a:prstGeom>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
            </a:pPr>
            <a:r>
              <a:rPr lang="de-DE" sz="1800" dirty="0"/>
              <a:t>Sich um fehlende Daten kümmern.</a:t>
            </a:r>
          </a:p>
          <a:p>
            <a:pPr marL="285750" indent="-285750">
              <a:buFont typeface="Wingdings" panose="05000000000000000000" pitchFamily="2" charset="2"/>
              <a:buChar char="§"/>
            </a:pPr>
            <a:r>
              <a:rPr lang="de-DE" sz="1800" dirty="0"/>
              <a:t>Kodierung kategorialer Daten (sowohl unabhängige Variablen als auch Target Variablen.)</a:t>
            </a:r>
          </a:p>
          <a:p>
            <a:pPr marL="285750" indent="-285750">
              <a:buFont typeface="Wingdings" panose="05000000000000000000" pitchFamily="2" charset="2"/>
              <a:buChar char="§"/>
            </a:pPr>
            <a:r>
              <a:rPr lang="en-US" sz="1800" dirty="0"/>
              <a:t>Aufteilen des Datensatzes in den Trainingssatz und den Testsatz</a:t>
            </a:r>
            <a:r>
              <a:rPr lang="de-DE" sz="1800" dirty="0"/>
              <a:t>.</a:t>
            </a:r>
          </a:p>
          <a:p>
            <a:pPr marL="285750" indent="-285750">
              <a:buFont typeface="Wingdings" panose="05000000000000000000" pitchFamily="2" charset="2"/>
              <a:buChar char="§"/>
            </a:pPr>
            <a:r>
              <a:rPr lang="de-DE" sz="1800" dirty="0"/>
              <a:t>Feature Skalierung.</a:t>
            </a:r>
          </a:p>
          <a:p>
            <a:endParaRPr lang="de-DE" sz="1800"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18"/>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305" name="Google Shape;305;p18"/>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8"/>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8"/>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8" name="Google Shape;308;p18"/>
          <p:cNvGrpSpPr/>
          <p:nvPr/>
        </p:nvGrpSpPr>
        <p:grpSpPr>
          <a:xfrm>
            <a:off x="5250180" y="1267730"/>
            <a:ext cx="1691640" cy="615934"/>
            <a:chOff x="5250180" y="1267730"/>
            <a:chExt cx="1691640" cy="615934"/>
          </a:xfrm>
        </p:grpSpPr>
        <p:cxnSp>
          <p:nvCxnSpPr>
            <p:cNvPr id="309" name="Google Shape;309;p18"/>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310" name="Google Shape;310;p18"/>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311" name="Google Shape;311;p18"/>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312" name="Google Shape;312;p18"/>
          <p:cNvSpPr/>
          <p:nvPr/>
        </p:nvSpPr>
        <p:spPr>
          <a:xfrm>
            <a:off x="453190" y="457200"/>
            <a:ext cx="11281609" cy="5943603"/>
          </a:xfrm>
          <a:prstGeom prst="rect">
            <a:avLst/>
          </a:prstGeom>
          <a:solidFill>
            <a:srgbClr val="FFFFFF"/>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8"/>
          <p:cNvSpPr/>
          <p:nvPr/>
        </p:nvSpPr>
        <p:spPr>
          <a:xfrm>
            <a:off x="616738" y="621792"/>
            <a:ext cx="10954512" cy="5614416"/>
          </a:xfrm>
          <a:prstGeom prst="rect">
            <a:avLst/>
          </a:prstGeom>
          <a:solidFill>
            <a:schemeClr val="lt1"/>
          </a:solid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8"/>
          <p:cNvSpPr txBox="1">
            <a:spLocks noGrp="1"/>
          </p:cNvSpPr>
          <p:nvPr>
            <p:ph type="title"/>
          </p:nvPr>
        </p:nvSpPr>
        <p:spPr>
          <a:xfrm>
            <a:off x="1066800" y="1824919"/>
            <a:ext cx="9607350" cy="1827245"/>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rgbClr val="262626"/>
              </a:buClr>
              <a:buSzPts val="5100"/>
              <a:buFont typeface="Avenir"/>
              <a:buNone/>
            </a:pPr>
            <a:r>
              <a:rPr lang="en-US" sz="5100" cap="none" dirty="0"/>
              <a:t>RANDOM FOREST</a:t>
            </a:r>
            <a:br>
              <a:rPr lang="en-US" sz="5100" cap="none" dirty="0"/>
            </a:br>
            <a:r>
              <a:rPr lang="en-US" sz="2000" dirty="0"/>
              <a:t>TUNING</a:t>
            </a:r>
            <a:br>
              <a:rPr lang="en-US" sz="5100" cap="none" dirty="0"/>
            </a:br>
            <a:endParaRPr sz="5100" cap="none" dirty="0"/>
          </a:p>
        </p:txBody>
      </p:sp>
      <p:sp>
        <p:nvSpPr>
          <p:cNvPr id="315" name="Google Shape;315;p18"/>
          <p:cNvSpPr txBox="1"/>
          <p:nvPr/>
        </p:nvSpPr>
        <p:spPr>
          <a:xfrm>
            <a:off x="1103160" y="3358969"/>
            <a:ext cx="9296400" cy="1358958"/>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US" sz="1800" b="0" i="0" u="none" strike="noStrike" cap="none" dirty="0">
                <a:solidFill>
                  <a:srgbClr val="0C0C0C"/>
                </a:solidFill>
                <a:latin typeface="Avenir"/>
                <a:ea typeface="Avenir"/>
                <a:cs typeface="Avenir"/>
                <a:sym typeface="Avenir"/>
              </a:rPr>
              <a:t>The accuracy of the predictor on the training and test data.</a:t>
            </a:r>
            <a:endParaRPr dirty="0"/>
          </a:p>
          <a:p>
            <a:pPr marL="0" marR="0" lvl="0" indent="0" algn="ctr" rtl="0">
              <a:spcBef>
                <a:spcPts val="600"/>
              </a:spcBef>
              <a:spcAft>
                <a:spcPts val="0"/>
              </a:spcAft>
              <a:buNone/>
            </a:pPr>
            <a:r>
              <a:rPr lang="en-US" sz="1800" b="0" i="0" u="none" strike="noStrike" cap="none" dirty="0">
                <a:solidFill>
                  <a:srgbClr val="0C0C0C"/>
                </a:solidFill>
                <a:latin typeface="Avenir"/>
                <a:ea typeface="Avenir"/>
                <a:cs typeface="Avenir"/>
                <a:sym typeface="Avenir"/>
              </a:rPr>
              <a:t>Accuracy= 92%</a:t>
            </a:r>
            <a:endParaRPr dirty="0"/>
          </a:p>
        </p:txBody>
      </p:sp>
      <p:sp>
        <p:nvSpPr>
          <p:cNvPr id="316" name="Google Shape;316;p18"/>
          <p:cNvSpPr/>
          <p:nvPr/>
        </p:nvSpPr>
        <p:spPr>
          <a:xfrm>
            <a:off x="4298577" y="964104"/>
            <a:ext cx="2591945"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DE" sz="1600" dirty="0"/>
              <a:t>  Machine Learning Modell</a:t>
            </a:r>
            <a:endParaRPr sz="1600" dirty="0"/>
          </a:p>
        </p:txBody>
      </p:sp>
      <p:sp>
        <p:nvSpPr>
          <p:cNvPr id="320" name="Google Shape;320;p18"/>
          <p:cNvSpPr/>
          <p:nvPr/>
        </p:nvSpPr>
        <p:spPr>
          <a:xfrm>
            <a:off x="3904140" y="4770310"/>
            <a:ext cx="4739040" cy="984885"/>
          </a:xfrm>
          <a:prstGeom prst="rect">
            <a:avLst/>
          </a:prstGeom>
          <a:solidFill>
            <a:srgbClr val="FFFFFF"/>
          </a:solidFill>
          <a:ln>
            <a:noFill/>
          </a:ln>
        </p:spPr>
        <p:txBody>
          <a:bodyPr spcFirstLastPara="1" wrap="square" lIns="0" tIns="0" rIns="0" bIns="0" anchor="ctr" anchorCtr="0">
            <a:spAutoFit/>
          </a:bodyPr>
          <a:lstStyle/>
          <a:p>
            <a:r>
              <a:rPr lang="fr-FR" sz="1600" b="0" i="0" u="none" strike="noStrike" cap="none" dirty="0">
                <a:solidFill>
                  <a:schemeClr val="dk1"/>
                </a:solidFill>
                <a:latin typeface="Avenir"/>
                <a:ea typeface="Avenir"/>
                <a:cs typeface="Avenir"/>
                <a:sym typeface="Avenir"/>
              </a:rPr>
              <a:t>MODEL.SCORE(X_TRAIN, Y_TRAIN)</a:t>
            </a:r>
            <a:r>
              <a:rPr lang="en-US" sz="1600" b="0" i="0" u="none" strike="noStrike" cap="none" dirty="0">
                <a:solidFill>
                  <a:srgbClr val="000000"/>
                </a:solidFill>
                <a:latin typeface="Courier New"/>
                <a:ea typeface="Courier New"/>
                <a:cs typeface="Courier New"/>
                <a:sym typeface="Courier New"/>
              </a:rPr>
              <a:t>: 0.9190515</a:t>
            </a:r>
          </a:p>
          <a:p>
            <a:r>
              <a:rPr lang="en-US" sz="1600" b="0" i="0" u="none" strike="noStrike" cap="none" dirty="0">
                <a:solidFill>
                  <a:srgbClr val="000000"/>
                </a:solidFill>
                <a:latin typeface="Courier New"/>
                <a:ea typeface="Courier New"/>
                <a:cs typeface="Courier New"/>
                <a:sym typeface="Courier New"/>
              </a:rPr>
              <a:t> </a:t>
            </a:r>
            <a:endParaRPr lang="en-US" sz="1600" dirty="0">
              <a:latin typeface="Courier New"/>
              <a:cs typeface="Courier New"/>
              <a:sym typeface="Courier New"/>
            </a:endParaRPr>
          </a:p>
          <a:p>
            <a:endParaRPr sz="1600" dirty="0"/>
          </a:p>
          <a:p>
            <a:pPr>
              <a:buSzPts val="2400"/>
            </a:pPr>
            <a:r>
              <a:rPr lang="en-US" sz="1600" b="0" i="0" u="none" strike="noStrike" cap="none" dirty="0">
                <a:solidFill>
                  <a:schemeClr val="dk1"/>
                </a:solidFill>
                <a:latin typeface="Avenir"/>
                <a:ea typeface="Avenir"/>
                <a:cs typeface="Avenir"/>
                <a:sym typeface="Avenir"/>
              </a:rPr>
              <a:t>MODEL.SCORE(X_TEST, Y_TEST)</a:t>
            </a:r>
            <a:r>
              <a:rPr lang="en-US" sz="1600" b="0" i="0" u="none" strike="noStrike" cap="none" dirty="0">
                <a:solidFill>
                  <a:srgbClr val="000000"/>
                </a:solidFill>
                <a:latin typeface="Courier New"/>
                <a:ea typeface="Courier New"/>
                <a:cs typeface="Courier New"/>
                <a:sym typeface="Courier New"/>
              </a:rPr>
              <a:t>:0.9195415</a:t>
            </a:r>
            <a:endParaRPr sz="1600" b="0" i="0" u="none" strike="noStrike" cap="none" dirty="0">
              <a:solidFill>
                <a:schemeClr val="dk1"/>
              </a:solidFill>
              <a:latin typeface="Arial"/>
              <a:ea typeface="Arial"/>
              <a:cs typeface="Arial"/>
              <a:sym typeface="Arial"/>
            </a:endParaRPr>
          </a:p>
        </p:txBody>
      </p:sp>
      <p:sp>
        <p:nvSpPr>
          <p:cNvPr id="2" name="Google Shape;380;p21">
            <a:extLst>
              <a:ext uri="{FF2B5EF4-FFF2-40B4-BE49-F238E27FC236}">
                <a16:creationId xmlns:a16="http://schemas.microsoft.com/office/drawing/2014/main" id="{D48D7303-30A0-71B5-FBE7-6992D544FCDC}"/>
              </a:ext>
            </a:extLst>
          </p:cNvPr>
          <p:cNvSpPr/>
          <p:nvPr/>
        </p:nvSpPr>
        <p:spPr>
          <a:xfrm>
            <a:off x="3121826" y="4572000"/>
            <a:ext cx="647379" cy="647379"/>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381;p21">
            <a:extLst>
              <a:ext uri="{FF2B5EF4-FFF2-40B4-BE49-F238E27FC236}">
                <a16:creationId xmlns:a16="http://schemas.microsoft.com/office/drawing/2014/main" id="{A912ACD6-0A0A-04AB-D19A-B069B2798BEF}"/>
              </a:ext>
            </a:extLst>
          </p:cNvPr>
          <p:cNvSpPr/>
          <p:nvPr/>
        </p:nvSpPr>
        <p:spPr>
          <a:xfrm>
            <a:off x="3276600" y="4700405"/>
            <a:ext cx="342382" cy="34238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84;p21">
            <a:extLst>
              <a:ext uri="{FF2B5EF4-FFF2-40B4-BE49-F238E27FC236}">
                <a16:creationId xmlns:a16="http://schemas.microsoft.com/office/drawing/2014/main" id="{A72C4017-E121-E574-87BF-485598B8E4C7}"/>
              </a:ext>
            </a:extLst>
          </p:cNvPr>
          <p:cNvSpPr/>
          <p:nvPr/>
        </p:nvSpPr>
        <p:spPr>
          <a:xfrm>
            <a:off x="3111002" y="5310483"/>
            <a:ext cx="669026" cy="669026"/>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85;p21">
            <a:extLst>
              <a:ext uri="{FF2B5EF4-FFF2-40B4-BE49-F238E27FC236}">
                <a16:creationId xmlns:a16="http://schemas.microsoft.com/office/drawing/2014/main" id="{42C6B958-03F5-3B2D-25C9-DC2B576C3D8F}"/>
              </a:ext>
            </a:extLst>
          </p:cNvPr>
          <p:cNvSpPr/>
          <p:nvPr/>
        </p:nvSpPr>
        <p:spPr>
          <a:xfrm>
            <a:off x="3217022" y="5417044"/>
            <a:ext cx="446567" cy="44656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20"/>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349" name="Google Shape;349;p20"/>
          <p:cNvSpPr/>
          <p:nvPr/>
        </p:nvSpPr>
        <p:spPr>
          <a:xfrm>
            <a:off x="1307870" y="1267730"/>
            <a:ext cx="9576262" cy="4307950"/>
          </a:xfrm>
          <a:prstGeom prst="rect">
            <a:avLst/>
          </a:prstGeom>
          <a:solidFill>
            <a:schemeClr val="lt1"/>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20"/>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0"/>
          <p:cNvSpPr/>
          <p:nvPr/>
        </p:nvSpPr>
        <p:spPr>
          <a:xfrm>
            <a:off x="5135880" y="126773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2" name="Google Shape;352;p20"/>
          <p:cNvGrpSpPr/>
          <p:nvPr/>
        </p:nvGrpSpPr>
        <p:grpSpPr>
          <a:xfrm>
            <a:off x="5250180" y="1267730"/>
            <a:ext cx="1691640" cy="615934"/>
            <a:chOff x="5250180" y="1267730"/>
            <a:chExt cx="1691640" cy="615934"/>
          </a:xfrm>
        </p:grpSpPr>
        <p:cxnSp>
          <p:nvCxnSpPr>
            <p:cNvPr id="353" name="Google Shape;353;p20"/>
            <p:cNvCxnSpPr/>
            <p:nvPr/>
          </p:nvCxnSpPr>
          <p:spPr>
            <a:xfrm>
              <a:off x="525018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354" name="Google Shape;354;p20"/>
            <p:cNvCxnSpPr/>
            <p:nvPr/>
          </p:nvCxnSpPr>
          <p:spPr>
            <a:xfrm>
              <a:off x="6941820" y="1267730"/>
              <a:ext cx="0" cy="612648"/>
            </a:xfrm>
            <a:prstGeom prst="straightConnector1">
              <a:avLst/>
            </a:prstGeom>
            <a:solidFill>
              <a:srgbClr val="262626"/>
            </a:solidFill>
            <a:ln w="9525" cap="flat" cmpd="sng">
              <a:solidFill>
                <a:srgbClr val="FFFFFF"/>
              </a:solidFill>
              <a:prstDash val="solid"/>
              <a:miter lim="800000"/>
              <a:headEnd type="none" w="sm" len="sm"/>
              <a:tailEnd type="none" w="sm" len="sm"/>
            </a:ln>
          </p:spPr>
        </p:cxnSp>
        <p:cxnSp>
          <p:nvCxnSpPr>
            <p:cNvPr id="355" name="Google Shape;355;p20"/>
            <p:cNvCxnSpPr/>
            <p:nvPr/>
          </p:nvCxnSpPr>
          <p:spPr>
            <a:xfrm>
              <a:off x="5250180" y="1883664"/>
              <a:ext cx="1691640" cy="0"/>
            </a:xfrm>
            <a:prstGeom prst="straightConnector1">
              <a:avLst/>
            </a:prstGeom>
            <a:solidFill>
              <a:srgbClr val="262626"/>
            </a:solidFill>
            <a:ln w="9525" cap="flat" cmpd="sng">
              <a:solidFill>
                <a:srgbClr val="FFFFFF"/>
              </a:solidFill>
              <a:prstDash val="solid"/>
              <a:miter lim="800000"/>
              <a:headEnd type="none" w="sm" len="sm"/>
              <a:tailEnd type="none" w="sm" len="sm"/>
            </a:ln>
          </p:spPr>
        </p:cxnSp>
      </p:grpSp>
      <p:sp>
        <p:nvSpPr>
          <p:cNvPr id="356" name="Google Shape;356;p2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357" name="Google Shape;357;p20"/>
          <p:cNvSpPr/>
          <p:nvPr/>
        </p:nvSpPr>
        <p:spPr>
          <a:xfrm>
            <a:off x="0" y="-2384"/>
            <a:ext cx="12192000" cy="6858000"/>
          </a:xfrm>
          <a:prstGeom prst="rect">
            <a:avLst/>
          </a:prstGeom>
          <a:blipFill rotWithShape="1">
            <a:blip r:embed="rId3">
              <a:alphaModFix amt="40000"/>
            </a:blip>
            <a:tile tx="-133350" ty="330200" sx="85000" sy="85000" flip="xy"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0"/>
          <p:cNvSpPr/>
          <p:nvPr/>
        </p:nvSpPr>
        <p:spPr>
          <a:xfrm>
            <a:off x="-1866" y="0"/>
            <a:ext cx="1219386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359" name="Google Shape;359;p20"/>
          <p:cNvSpPr/>
          <p:nvPr/>
        </p:nvSpPr>
        <p:spPr>
          <a:xfrm>
            <a:off x="7391973" y="643464"/>
            <a:ext cx="4143830" cy="5566305"/>
          </a:xfrm>
          <a:prstGeom prst="rect">
            <a:avLst/>
          </a:prstGeom>
          <a:solidFill>
            <a:srgbClr val="3F3F3F"/>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0"/>
          <p:cNvSpPr/>
          <p:nvPr/>
        </p:nvSpPr>
        <p:spPr>
          <a:xfrm>
            <a:off x="7557364" y="806860"/>
            <a:ext cx="3813048" cy="5239512"/>
          </a:xfrm>
          <a:prstGeom prst="rect">
            <a:avLst/>
          </a:prstGeom>
          <a:noFill/>
          <a:ln w="9525" cap="sq"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0"/>
          <p:cNvSpPr txBox="1">
            <a:spLocks noGrp="1"/>
          </p:cNvSpPr>
          <p:nvPr>
            <p:ph type="title"/>
          </p:nvPr>
        </p:nvSpPr>
        <p:spPr>
          <a:xfrm>
            <a:off x="7957225" y="1559768"/>
            <a:ext cx="2978281" cy="3135379"/>
          </a:xfrm>
          <a:prstGeom prst="rect">
            <a:avLst/>
          </a:prstGeom>
          <a:noFill/>
          <a:ln>
            <a:noFill/>
          </a:ln>
        </p:spPr>
        <p:txBody>
          <a:bodyPr spcFirstLastPara="1" wrap="square" lIns="91425" tIns="45700" rIns="91425" bIns="45700" anchor="ctr" anchorCtr="0">
            <a:normAutofit/>
          </a:bodyPr>
          <a:lstStyle/>
          <a:p>
            <a:pPr marL="0" lvl="0" indent="0" algn="ctr" rtl="0">
              <a:lnSpc>
                <a:spcPct val="83000"/>
              </a:lnSpc>
              <a:spcBef>
                <a:spcPts val="0"/>
              </a:spcBef>
              <a:spcAft>
                <a:spcPts val="0"/>
              </a:spcAft>
              <a:buClr>
                <a:schemeClr val="lt1"/>
              </a:buClr>
              <a:buSzPts val="3700"/>
              <a:buFont typeface="Avenir"/>
              <a:buNone/>
            </a:pPr>
            <a:r>
              <a:rPr lang="en-US" sz="3200" cap="none" dirty="0">
                <a:solidFill>
                  <a:schemeClr val="lt1"/>
                </a:solidFill>
              </a:rPr>
              <a:t>RANDOM FOREST</a:t>
            </a:r>
            <a:br>
              <a:rPr lang="en-US" sz="3700" cap="none" dirty="0">
                <a:solidFill>
                  <a:schemeClr val="lt1"/>
                </a:solidFill>
              </a:rPr>
            </a:br>
            <a:r>
              <a:rPr lang="en-US" sz="3700" i="0" cap="none" dirty="0">
                <a:solidFill>
                  <a:schemeClr val="lt1"/>
                </a:solidFill>
              </a:rPr>
              <a:t>CONFUSION MATRIX</a:t>
            </a:r>
            <a:endParaRPr sz="3700" cap="none" dirty="0">
              <a:solidFill>
                <a:schemeClr val="lt1"/>
              </a:solidFill>
            </a:endParaRPr>
          </a:p>
        </p:txBody>
      </p:sp>
      <p:graphicFrame>
        <p:nvGraphicFramePr>
          <p:cNvPr id="366" name="Google Shape;366;p20"/>
          <p:cNvGraphicFramePr/>
          <p:nvPr>
            <p:extLst>
              <p:ext uri="{D42A27DB-BD31-4B8C-83A1-F6EECF244321}">
                <p14:modId xmlns:p14="http://schemas.microsoft.com/office/powerpoint/2010/main" val="1484030820"/>
              </p:ext>
            </p:extLst>
          </p:nvPr>
        </p:nvGraphicFramePr>
        <p:xfrm>
          <a:off x="1981200" y="1981202"/>
          <a:ext cx="4864277" cy="3979887"/>
        </p:xfrm>
        <a:graphic>
          <a:graphicData uri="http://schemas.openxmlformats.org/drawingml/2006/table">
            <a:tbl>
              <a:tblPr>
                <a:noFill/>
                <a:tableStyleId>{E5838110-BDEE-4610-9BCC-0D8CE6C7181B}</a:tableStyleId>
              </a:tblPr>
              <a:tblGrid>
                <a:gridCol w="976706">
                  <a:extLst>
                    <a:ext uri="{9D8B030D-6E8A-4147-A177-3AD203B41FA5}">
                      <a16:colId xmlns:a16="http://schemas.microsoft.com/office/drawing/2014/main" val="20000"/>
                    </a:ext>
                  </a:extLst>
                </a:gridCol>
                <a:gridCol w="976706">
                  <a:extLst>
                    <a:ext uri="{9D8B030D-6E8A-4147-A177-3AD203B41FA5}">
                      <a16:colId xmlns:a16="http://schemas.microsoft.com/office/drawing/2014/main" val="20001"/>
                    </a:ext>
                  </a:extLst>
                </a:gridCol>
                <a:gridCol w="742362">
                  <a:extLst>
                    <a:ext uri="{9D8B030D-6E8A-4147-A177-3AD203B41FA5}">
                      <a16:colId xmlns:a16="http://schemas.microsoft.com/office/drawing/2014/main" val="20002"/>
                    </a:ext>
                  </a:extLst>
                </a:gridCol>
                <a:gridCol w="742362">
                  <a:extLst>
                    <a:ext uri="{9D8B030D-6E8A-4147-A177-3AD203B41FA5}">
                      <a16:colId xmlns:a16="http://schemas.microsoft.com/office/drawing/2014/main" val="20003"/>
                    </a:ext>
                  </a:extLst>
                </a:gridCol>
                <a:gridCol w="812290">
                  <a:extLst>
                    <a:ext uri="{9D8B030D-6E8A-4147-A177-3AD203B41FA5}">
                      <a16:colId xmlns:a16="http://schemas.microsoft.com/office/drawing/2014/main" val="20004"/>
                    </a:ext>
                  </a:extLst>
                </a:gridCol>
                <a:gridCol w="613851">
                  <a:extLst>
                    <a:ext uri="{9D8B030D-6E8A-4147-A177-3AD203B41FA5}">
                      <a16:colId xmlns:a16="http://schemas.microsoft.com/office/drawing/2014/main" val="20005"/>
                    </a:ext>
                  </a:extLst>
                </a:gridCol>
              </a:tblGrid>
              <a:tr h="812500">
                <a:tc>
                  <a:txBody>
                    <a:bodyPr/>
                    <a:lstStyle/>
                    <a:p>
                      <a:pPr marL="0" marR="0" lvl="0" indent="0" algn="r" rtl="0">
                        <a:spcBef>
                          <a:spcPts val="0"/>
                        </a:spcBef>
                        <a:spcAft>
                          <a:spcPts val="0"/>
                        </a:spcAft>
                        <a:buNone/>
                      </a:pPr>
                      <a:r>
                        <a:rPr lang="en-US" sz="1600" b="1" u="none" strike="noStrike" cap="none" dirty="0">
                          <a:solidFill>
                            <a:schemeClr val="dk1"/>
                          </a:solidFill>
                        </a:rPr>
                        <a:t>Pred</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de-DE" sz="1600" b="1" u="none" strike="noStrike" cap="none" dirty="0">
                          <a:solidFill>
                            <a:schemeClr val="dk1"/>
                          </a:solidFill>
                        </a:rPr>
                        <a:t>Y</a:t>
                      </a:r>
                      <a:r>
                        <a:rPr lang="en-US" sz="1600" b="1" u="none" strike="noStrike" cap="none" dirty="0">
                          <a:solidFill>
                            <a:schemeClr val="dk1"/>
                          </a:solidFill>
                        </a:rPr>
                        <a:t>es</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de-DE" sz="1600" b="1" u="none" strike="noStrike" cap="none" dirty="0">
                          <a:solidFill>
                            <a:schemeClr val="dk1"/>
                          </a:solidFill>
                        </a:rPr>
                        <a:t>N</a:t>
                      </a:r>
                      <a:r>
                        <a:rPr lang="en-US" sz="1600" b="1" u="none" strike="noStrike" cap="none" dirty="0">
                          <a:solidFill>
                            <a:schemeClr val="dk1"/>
                          </a:solidFill>
                        </a:rPr>
                        <a:t>o</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3313">
                <a:tc>
                  <a:txBody>
                    <a:bodyPr/>
                    <a:lstStyle/>
                    <a:p>
                      <a:pPr marL="0" marR="0" lvl="0" indent="0" algn="r" rtl="0">
                        <a:spcBef>
                          <a:spcPts val="0"/>
                        </a:spcBef>
                        <a:spcAft>
                          <a:spcPts val="0"/>
                        </a:spcAft>
                        <a:buNone/>
                      </a:pPr>
                      <a:r>
                        <a:rPr lang="en-US" sz="1600" b="1" u="none" strike="noStrike" cap="none" dirty="0">
                          <a:solidFill>
                            <a:schemeClr val="dk1"/>
                          </a:solidFill>
                        </a:rPr>
                        <a:t>Actual</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800" b="1" u="none" strike="noStrike" cap="none" dirty="0">
                        <a:solidFill>
                          <a:schemeClr val="dk1"/>
                        </a:solidFill>
                      </a:endParaRPr>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800" b="1" u="none" strike="noStrike" cap="none" dirty="0">
                        <a:solidFill>
                          <a:schemeClr val="dk1"/>
                        </a:solidFill>
                      </a:endParaRPr>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800" b="1" u="none" strike="noStrike" cap="none" dirty="0">
                        <a:solidFill>
                          <a:schemeClr val="dk1"/>
                        </a:solidFill>
                      </a:endParaRPr>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800" b="1" u="none" strike="noStrike" cap="none" dirty="0">
                        <a:solidFill>
                          <a:schemeClr val="dk1"/>
                        </a:solidFill>
                      </a:endParaRPr>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1800" b="1" u="none" strike="noStrike" cap="none" dirty="0">
                        <a:solidFill>
                          <a:schemeClr val="dk1"/>
                        </a:solidFill>
                      </a:endParaRPr>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812500">
                <a:tc>
                  <a:txBody>
                    <a:bodyPr/>
                    <a:lstStyle/>
                    <a:p>
                      <a:pPr marL="0" marR="0" lvl="0" indent="0" algn="r" rtl="0">
                        <a:spcBef>
                          <a:spcPts val="0"/>
                        </a:spcBef>
                        <a:spcAft>
                          <a:spcPts val="0"/>
                        </a:spcAft>
                        <a:buNone/>
                      </a:pPr>
                      <a:r>
                        <a:rPr lang="de-DE" sz="1600" b="1" u="none" strike="noStrike" cap="none" dirty="0">
                          <a:solidFill>
                            <a:schemeClr val="dk1"/>
                          </a:solidFill>
                        </a:rPr>
                        <a:t>Y</a:t>
                      </a:r>
                      <a:r>
                        <a:rPr lang="en-US" sz="1600" b="1" u="none" strike="noStrike" cap="none" dirty="0">
                          <a:solidFill>
                            <a:schemeClr val="dk1"/>
                          </a:solidFill>
                        </a:rPr>
                        <a:t>es</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dirty="0"/>
                        <a:t>   [[56801</a:t>
                      </a: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de-DE" dirty="0"/>
                        <a:t>0]</a:t>
                      </a: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3313">
                <a:tc>
                  <a:txBody>
                    <a:bodyPr/>
                    <a:lstStyle/>
                    <a:p>
                      <a:pPr marL="0" marR="0" lvl="0" indent="0" algn="r" rtl="0">
                        <a:spcBef>
                          <a:spcPts val="0"/>
                        </a:spcBef>
                        <a:spcAft>
                          <a:spcPts val="0"/>
                        </a:spcAft>
                        <a:buNone/>
                      </a:pPr>
                      <a:r>
                        <a:rPr lang="de-DE" sz="1600" b="1" u="none" strike="noStrike" cap="none" dirty="0">
                          <a:solidFill>
                            <a:schemeClr val="dk1"/>
                          </a:solidFill>
                        </a:rPr>
                        <a:t>N</a:t>
                      </a:r>
                      <a:r>
                        <a:rPr lang="en-US" sz="1600" b="1" u="none" strike="noStrike" cap="none" dirty="0">
                          <a:solidFill>
                            <a:schemeClr val="dk1"/>
                          </a:solidFill>
                        </a:rPr>
                        <a:t>o</a:t>
                      </a:r>
                      <a:endParaRPr sz="1600"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dirty="0"/>
                        <a:t>[4970</a:t>
                      </a: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de-DE" dirty="0"/>
                        <a:t>0]]</a:t>
                      </a: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92907">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92907">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3313">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dirty="0"/>
                    </a:p>
                  </a:txBody>
                  <a:tcPr marL="0" marR="138800" marT="69400" marB="69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E477A2AE-4073-0D22-9482-B6A7FDE7CFCE}"/>
              </a:ext>
            </a:extLst>
          </p:cNvPr>
          <p:cNvSpPr/>
          <p:nvPr/>
        </p:nvSpPr>
        <p:spPr>
          <a:xfrm>
            <a:off x="1981200" y="1411615"/>
            <a:ext cx="3886200" cy="44029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t>Eine Zustimmung für Genauigkeitspunktzahl</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26" name="Google Shape;426;p24"/>
          <p:cNvSpPr/>
          <p:nvPr/>
        </p:nvSpPr>
        <p:spPr>
          <a:xfrm>
            <a:off x="-11081" y="0"/>
            <a:ext cx="551077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27" name="Google Shape;427;p24"/>
          <p:cNvSpPr/>
          <p:nvPr/>
        </p:nvSpPr>
        <p:spPr>
          <a:xfrm>
            <a:off x="656197" y="643464"/>
            <a:ext cx="4143830" cy="5566305"/>
          </a:xfrm>
          <a:prstGeom prst="rect">
            <a:avLst/>
          </a:prstGeom>
          <a:solidFill>
            <a:srgbClr val="D9D9D9"/>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4"/>
          <p:cNvSpPr/>
          <p:nvPr/>
        </p:nvSpPr>
        <p:spPr>
          <a:xfrm>
            <a:off x="821587" y="806860"/>
            <a:ext cx="3813048" cy="523951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4"/>
          <p:cNvSpPr txBox="1">
            <a:spLocks noGrp="1"/>
          </p:cNvSpPr>
          <p:nvPr>
            <p:ph type="title"/>
          </p:nvPr>
        </p:nvSpPr>
        <p:spPr>
          <a:xfrm>
            <a:off x="983887" y="1185059"/>
            <a:ext cx="3491832" cy="448788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400"/>
              <a:buFont typeface="Avenir"/>
              <a:buNone/>
            </a:pPr>
            <a:br>
              <a:rPr lang="en-US" sz="4400" dirty="0"/>
            </a:br>
            <a:r>
              <a:rPr lang="en-US" sz="4400" dirty="0"/>
              <a:t>Ergebnisse</a:t>
            </a:r>
            <a:br>
              <a:rPr lang="en-US" sz="4400" dirty="0"/>
            </a:br>
            <a:endParaRPr sz="4400" dirty="0"/>
          </a:p>
        </p:txBody>
      </p:sp>
      <p:sp>
        <p:nvSpPr>
          <p:cNvPr id="430" name="Google Shape;430;p24"/>
          <p:cNvSpPr/>
          <p:nvPr/>
        </p:nvSpPr>
        <p:spPr>
          <a:xfrm>
            <a:off x="5759939" y="276008"/>
            <a:ext cx="6146615" cy="6305984"/>
          </a:xfrm>
          <a:prstGeom prst="rect">
            <a:avLst/>
          </a:prstGeom>
          <a:solidFill>
            <a:srgbClr val="BFBFB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31" name="Google Shape;431;p24"/>
          <p:cNvSpPr/>
          <p:nvPr/>
        </p:nvSpPr>
        <p:spPr>
          <a:xfrm>
            <a:off x="5925455" y="438912"/>
            <a:ext cx="5815584" cy="5980176"/>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4"/>
          <p:cNvSpPr txBox="1">
            <a:spLocks noGrp="1"/>
          </p:cNvSpPr>
          <p:nvPr>
            <p:ph type="body" idx="1"/>
          </p:nvPr>
        </p:nvSpPr>
        <p:spPr>
          <a:xfrm>
            <a:off x="6410590" y="1524000"/>
            <a:ext cx="4870512" cy="4646228"/>
          </a:xfrm>
          <a:prstGeom prst="rect">
            <a:avLst/>
          </a:prstGeom>
          <a:noFill/>
          <a:ln>
            <a:noFill/>
          </a:ln>
        </p:spPr>
        <p:txBody>
          <a:bodyPr spcFirstLastPara="1" wrap="square" lIns="91425" tIns="45700" rIns="91425" bIns="45700" anchor="ctr" anchorCtr="0">
            <a:normAutofit lnSpcReduction="10000"/>
          </a:bodyPr>
          <a:lstStyle/>
          <a:p>
            <a:pPr marL="0" lvl="0" indent="0" algn="justLow" rtl="0">
              <a:lnSpc>
                <a:spcPct val="110000"/>
              </a:lnSpc>
              <a:spcBef>
                <a:spcPts val="0"/>
              </a:spcBef>
              <a:spcAft>
                <a:spcPts val="0"/>
              </a:spcAft>
              <a:buSzPts val="2000"/>
              <a:buNone/>
            </a:pPr>
            <a:r>
              <a:rPr lang="de-DE" sz="1800" dirty="0"/>
              <a:t>Das Ergebnis der Untersuchung zeigt, dass der allgemeine Gesundheitszustand, die Alterskategorie, Diabetes, Arthritis und die Rauchergeschichte wichtige Faktoren sind und dass Menschen mit schlechtem Allgemeinzustand Herzerkrankungen am wichtigsten sind.</a:t>
            </a:r>
            <a:endParaRPr sz="1800" dirty="0"/>
          </a:p>
          <a:p>
            <a:pPr marL="0" lvl="0" indent="0" algn="justLow" rtl="0">
              <a:lnSpc>
                <a:spcPct val="110000"/>
              </a:lnSpc>
              <a:spcBef>
                <a:spcPts val="900"/>
              </a:spcBef>
              <a:spcAft>
                <a:spcPts val="0"/>
              </a:spcAft>
              <a:buSzPts val="2000"/>
              <a:buNone/>
            </a:pPr>
            <a:r>
              <a:rPr lang="en-US" sz="1800" dirty="0"/>
              <a:t>In der Forschung wird das Random Forest Modell zur Vorhersage von Herzerkrankungen auf der Grunglage aller Merkmale vorgestellt.</a:t>
            </a:r>
          </a:p>
          <a:p>
            <a:pPr marL="0" indent="0" algn="justLow">
              <a:buSzPts val="2000"/>
              <a:buNone/>
            </a:pPr>
            <a:r>
              <a:rPr lang="en-US" sz="1800" dirty="0"/>
              <a:t>Random Forest Modell kann das Ergebnis für alle Features mit einer Genauigkeit von 92% vorhersagen. </a:t>
            </a:r>
            <a:endParaRPr sz="1800" dirty="0"/>
          </a:p>
          <a:p>
            <a:pPr marL="0" lvl="0" indent="0" algn="justLow" rtl="0">
              <a:lnSpc>
                <a:spcPct val="110000"/>
              </a:lnSpc>
              <a:spcBef>
                <a:spcPts val="900"/>
              </a:spcBef>
              <a:spcAft>
                <a:spcPts val="0"/>
              </a:spcAft>
              <a:buSzPts val="2000"/>
              <a:buNone/>
            </a:pPr>
            <a:r>
              <a:rPr lang="de-DE" sz="1800" dirty="0"/>
              <a:t>Die Ergebnisse sind wichtig für die Medizin oder sogar für normale Menschen, um Herzkrankheiten zu reduzieren. </a:t>
            </a:r>
            <a:endParaRPr sz="1800" dirty="0"/>
          </a:p>
          <a:p>
            <a:pPr marL="0" lvl="0" indent="0" algn="l" rtl="0">
              <a:lnSpc>
                <a:spcPct val="110000"/>
              </a:lnSpc>
              <a:spcBef>
                <a:spcPts val="900"/>
              </a:spcBef>
              <a:spcAft>
                <a:spcPts val="0"/>
              </a:spcAft>
              <a:buSzPts val="2000"/>
              <a:buNone/>
            </a:pPr>
            <a:endParaRPr sz="2000" dirty="0"/>
          </a:p>
          <a:p>
            <a:pPr marL="0" lvl="0" indent="0" algn="l" rtl="0">
              <a:lnSpc>
                <a:spcPct val="110000"/>
              </a:lnSpc>
              <a:spcBef>
                <a:spcPts val="900"/>
              </a:spcBef>
              <a:spcAft>
                <a:spcPts val="0"/>
              </a:spcAft>
              <a:buSzPts val="2000"/>
              <a:buNone/>
            </a:pPr>
            <a:endParaRPr sz="2000" dirty="0"/>
          </a:p>
          <a:p>
            <a:pPr marL="0" lvl="0" indent="0" algn="l" rtl="0">
              <a:lnSpc>
                <a:spcPct val="110000"/>
              </a:lnSpc>
              <a:spcBef>
                <a:spcPts val="900"/>
              </a:spcBef>
              <a:spcAft>
                <a:spcPts val="0"/>
              </a:spcAft>
              <a:buSzPts val="2000"/>
              <a:buNone/>
            </a:pPr>
            <a:endParaRPr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62626"/>
              </a:buClr>
              <a:buSzPts val="3600"/>
              <a:buFont typeface="Avenir"/>
              <a:buNone/>
            </a:pPr>
            <a:br>
              <a:rPr lang="en-US" sz="3600" dirty="0"/>
            </a:br>
            <a:r>
              <a:rPr lang="en-US" sz="3600" dirty="0"/>
              <a:t>Zukünftige Arbeit</a:t>
            </a:r>
            <a:br>
              <a:rPr lang="en-US" sz="3600" dirty="0"/>
            </a:br>
            <a:br>
              <a:rPr lang="en-US" sz="3600" dirty="0"/>
            </a:br>
            <a:endParaRPr sz="3600" dirty="0"/>
          </a:p>
        </p:txBody>
      </p:sp>
      <p:sp>
        <p:nvSpPr>
          <p:cNvPr id="438" name="Google Shape;438;p25"/>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p>
            <a:pPr marL="342900" lvl="0" algn="l" rtl="0">
              <a:lnSpc>
                <a:spcPct val="110000"/>
              </a:lnSpc>
              <a:spcBef>
                <a:spcPts val="0"/>
              </a:spcBef>
              <a:spcAft>
                <a:spcPts val="0"/>
              </a:spcAft>
              <a:buSzPts val="1500"/>
              <a:buFont typeface="Arial" panose="020B0604020202020204" pitchFamily="34" charset="0"/>
              <a:buChar char="•"/>
            </a:pPr>
            <a:r>
              <a:rPr lang="en-US" sz="2000" dirty="0"/>
              <a:t>Unsere Modell kann durch mehr Funktionen, mehr Datenexploration, und das Testen weiterer Modelle verbessert warden und wir können einige interessante Fragen beantworten, wie Zum Beispiel:</a:t>
            </a:r>
          </a:p>
          <a:p>
            <a:pPr marL="285750" lvl="0" indent="-285750" algn="l" rtl="0">
              <a:lnSpc>
                <a:spcPct val="110000"/>
              </a:lnSpc>
              <a:spcBef>
                <a:spcPts val="0"/>
              </a:spcBef>
              <a:spcAft>
                <a:spcPts val="0"/>
              </a:spcAft>
              <a:buSzPts val="1500"/>
              <a:buFont typeface="Wingdings" panose="05000000000000000000" pitchFamily="2" charset="2"/>
              <a:buChar char="Ø"/>
            </a:pPr>
            <a:r>
              <a:rPr lang="en-US" sz="2000" dirty="0"/>
              <a:t>Wird die Genauigkeitspunktzahl besser, wenn wir nur die fünf am stärktsten korrielierten Features annehmen?</a:t>
            </a:r>
          </a:p>
          <a:p>
            <a:pPr marL="285750" lvl="0" indent="-285750" algn="l" rtl="0">
              <a:lnSpc>
                <a:spcPct val="110000"/>
              </a:lnSpc>
              <a:spcBef>
                <a:spcPts val="0"/>
              </a:spcBef>
              <a:spcAft>
                <a:spcPts val="0"/>
              </a:spcAft>
              <a:buSzPts val="1500"/>
              <a:buFont typeface="Wingdings" panose="05000000000000000000" pitchFamily="2" charset="2"/>
              <a:buChar char="Ø"/>
            </a:pPr>
            <a:r>
              <a:rPr lang="en-US" sz="2000" dirty="0"/>
              <a:t>Berücksichtigung der Auswirkungen von Covid19 aud den Lebensstil der Menschen und weiterer Faktoren.</a:t>
            </a:r>
          </a:p>
          <a:p>
            <a:pPr marL="342900" lvl="0" algn="l" rtl="0">
              <a:lnSpc>
                <a:spcPct val="110000"/>
              </a:lnSpc>
              <a:spcBef>
                <a:spcPts val="0"/>
              </a:spcBef>
              <a:spcAft>
                <a:spcPts val="0"/>
              </a:spcAft>
              <a:buSzPts val="1500"/>
              <a:buFont typeface="Arial" panose="020B0604020202020204" pitchFamily="34" charset="0"/>
              <a:buChar char="•"/>
            </a:pPr>
            <a:r>
              <a:rPr lang="en-US" sz="2000" dirty="0"/>
              <a:t>Testen andere LLMs.</a:t>
            </a:r>
          </a:p>
          <a:p>
            <a:pPr marL="0" lvl="0" indent="0" algn="l" rtl="0">
              <a:lnSpc>
                <a:spcPct val="110000"/>
              </a:lnSpc>
              <a:spcBef>
                <a:spcPts val="0"/>
              </a:spcBef>
              <a:spcAft>
                <a:spcPts val="0"/>
              </a:spcAft>
              <a:buSzPts val="1500"/>
              <a:buNone/>
            </a:pPr>
            <a:endParaRPr lang="en-US" sz="2000" dirty="0"/>
          </a:p>
          <a:p>
            <a:pPr marL="342900" lvl="0" algn="l" rtl="0">
              <a:lnSpc>
                <a:spcPct val="110000"/>
              </a:lnSpc>
              <a:spcBef>
                <a:spcPts val="0"/>
              </a:spcBef>
              <a:spcAft>
                <a:spcPts val="0"/>
              </a:spcAft>
              <a:buSzPts val="1500"/>
              <a:buFont typeface="Arial" panose="020B0604020202020204" pitchFamily="34" charset="0"/>
              <a:buChar char="•"/>
            </a:pP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2"/>
        <p:cNvGrpSpPr/>
        <p:nvPr/>
      </p:nvGrpSpPr>
      <p:grpSpPr>
        <a:xfrm>
          <a:off x="0" y="0"/>
          <a:ext cx="0" cy="0"/>
          <a:chOff x="0" y="0"/>
          <a:chExt cx="0" cy="0"/>
        </a:xfrm>
      </p:grpSpPr>
      <p:sp>
        <p:nvSpPr>
          <p:cNvPr id="443" name="Google Shape;443;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44" name="Google Shape;444;p26"/>
          <p:cNvSpPr/>
          <p:nvPr/>
        </p:nvSpPr>
        <p:spPr>
          <a:xfrm>
            <a:off x="473982" y="452684"/>
            <a:ext cx="11244036" cy="588091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cxnSp>
        <p:nvCxnSpPr>
          <p:cNvPr id="445" name="Google Shape;445;p26"/>
          <p:cNvCxnSpPr/>
          <p:nvPr/>
        </p:nvCxnSpPr>
        <p:spPr>
          <a:xfrm>
            <a:off x="4684442" y="2057401"/>
            <a:ext cx="0" cy="2743200"/>
          </a:xfrm>
          <a:prstGeom prst="straightConnector1">
            <a:avLst/>
          </a:prstGeom>
          <a:noFill/>
          <a:ln w="15875" cap="flat" cmpd="sng">
            <a:solidFill>
              <a:srgbClr val="FFFFFF"/>
            </a:solidFill>
            <a:prstDash val="solid"/>
            <a:round/>
            <a:headEnd type="none" w="sm" len="sm"/>
            <a:tailEnd type="none" w="sm" len="sm"/>
          </a:ln>
        </p:spPr>
      </p:cxnSp>
      <p:sp>
        <p:nvSpPr>
          <p:cNvPr id="446" name="Google Shape;446;p26"/>
          <p:cNvSpPr/>
          <p:nvPr/>
        </p:nvSpPr>
        <p:spPr>
          <a:xfrm>
            <a:off x="669036" y="685800"/>
            <a:ext cx="10853928" cy="5486400"/>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6"/>
          <p:cNvSpPr txBox="1">
            <a:spLocks noGrp="1"/>
          </p:cNvSpPr>
          <p:nvPr>
            <p:ph type="title"/>
          </p:nvPr>
        </p:nvSpPr>
        <p:spPr>
          <a:xfrm>
            <a:off x="866440" y="1000370"/>
            <a:ext cx="3462079" cy="485726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400"/>
              <a:buFont typeface="Avenir"/>
              <a:buNone/>
            </a:pPr>
            <a:r>
              <a:rPr lang="en-US" sz="4400" dirty="0">
                <a:solidFill>
                  <a:srgbClr val="FFFFFF"/>
                </a:solidFill>
              </a:rPr>
              <a:t>Referenz </a:t>
            </a:r>
            <a:endParaRPr dirty="0"/>
          </a:p>
        </p:txBody>
      </p:sp>
      <p:sp>
        <p:nvSpPr>
          <p:cNvPr id="448" name="Google Shape;448;p26"/>
          <p:cNvSpPr txBox="1">
            <a:spLocks noGrp="1"/>
          </p:cNvSpPr>
          <p:nvPr>
            <p:ph type="body" idx="1"/>
          </p:nvPr>
        </p:nvSpPr>
        <p:spPr>
          <a:xfrm>
            <a:off x="4963691" y="1000370"/>
            <a:ext cx="6212310" cy="4857262"/>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2000"/>
              <a:buNone/>
            </a:pPr>
            <a:r>
              <a:rPr lang="en-US" sz="2000" u="sng" dirty="0">
                <a:solidFill>
                  <a:srgbClr val="FFFFFF"/>
                </a:solidFill>
              </a:rPr>
              <a:t>https://github.com/MaryamZohouri/Generative-AI.</a:t>
            </a:r>
            <a:endParaRPr sz="2000" dirty="0">
              <a:solidFill>
                <a:srgbClr val="FFFFFF"/>
              </a:solidFill>
            </a:endParaRPr>
          </a:p>
          <a:p>
            <a:pPr marL="0" lvl="0" indent="0" algn="l" rtl="0">
              <a:lnSpc>
                <a:spcPct val="110000"/>
              </a:lnSpc>
              <a:spcBef>
                <a:spcPts val="900"/>
              </a:spcBef>
              <a:spcAft>
                <a:spcPts val="0"/>
              </a:spcAft>
              <a:buSzPts val="2000"/>
              <a:buNone/>
            </a:pPr>
            <a:endParaRPr sz="2000" dirty="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0"/>
        <p:cNvGrpSpPr/>
        <p:nvPr/>
      </p:nvGrpSpPr>
      <p:grpSpPr>
        <a:xfrm>
          <a:off x="0" y="0"/>
          <a:ext cx="0" cy="0"/>
          <a:chOff x="0" y="0"/>
          <a:chExt cx="0" cy="0"/>
        </a:xfrm>
      </p:grpSpPr>
      <p:sp>
        <p:nvSpPr>
          <p:cNvPr id="371" name="Google Shape;371;p21"/>
          <p:cNvSpPr/>
          <p:nvPr/>
        </p:nvSpPr>
        <p:spPr>
          <a:xfrm>
            <a:off x="0" y="-22004"/>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b="0" i="0" u="none" strike="noStrike" cap="none" dirty="0">
              <a:solidFill>
                <a:schemeClr val="tx1"/>
              </a:solidFill>
              <a:latin typeface="Avenir"/>
              <a:ea typeface="Avenir"/>
              <a:cs typeface="Avenir"/>
              <a:sym typeface="Avenir"/>
            </a:endParaRPr>
          </a:p>
          <a:p>
            <a:pPr marL="0" marR="0" lvl="0" indent="0" algn="ctr" rtl="0">
              <a:spcBef>
                <a:spcPts val="0"/>
              </a:spcBef>
              <a:spcAft>
                <a:spcPts val="0"/>
              </a:spcAft>
              <a:buNone/>
            </a:pPr>
            <a:endParaRPr lang="de-DE" sz="1800" b="0" i="0" u="none" strike="noStrike" cap="none" dirty="0">
              <a:solidFill>
                <a:schemeClr val="tx1"/>
              </a:solidFill>
              <a:latin typeface="Avenir"/>
              <a:ea typeface="Avenir"/>
              <a:cs typeface="Avenir"/>
              <a:sym typeface="Avenir"/>
            </a:endParaRPr>
          </a:p>
          <a:p>
            <a:pPr marL="0" marR="0" lvl="0" indent="0" algn="ctr" rtl="0">
              <a:spcBef>
                <a:spcPts val="0"/>
              </a:spcBef>
              <a:spcAft>
                <a:spcPts val="0"/>
              </a:spcAft>
              <a:buNone/>
            </a:pPr>
            <a:r>
              <a:rPr lang="de-DE" sz="1800" dirty="0">
                <a:solidFill>
                  <a:schemeClr val="tx1"/>
                </a:solidFill>
                <a:latin typeface="Avenir"/>
                <a:ea typeface="Avenir"/>
                <a:cs typeface="Avenir"/>
                <a:sym typeface="Avenir"/>
              </a:rPr>
              <a:t>Die Programmiersprache</a:t>
            </a:r>
            <a:r>
              <a:rPr lang="de-DE" sz="1800" b="0" i="0" u="none" strike="noStrike" cap="none" dirty="0">
                <a:solidFill>
                  <a:schemeClr val="tx1"/>
                </a:solidFill>
                <a:latin typeface="Avenir"/>
                <a:ea typeface="Avenir"/>
                <a:cs typeface="Avenir"/>
                <a:sym typeface="Avenir"/>
              </a:rPr>
              <a:t>: </a:t>
            </a:r>
            <a:r>
              <a:rPr lang="de-DE" sz="1800" i="0" u="none" strike="noStrike" cap="none" dirty="0">
                <a:solidFill>
                  <a:schemeClr val="tx1"/>
                </a:solidFill>
                <a:latin typeface="Avenir"/>
                <a:ea typeface="Avenir"/>
                <a:cs typeface="Avenir"/>
                <a:sym typeface="Avenir"/>
              </a:rPr>
              <a:t>Python</a:t>
            </a:r>
          </a:p>
          <a:p>
            <a:pPr marL="0" marR="0" lvl="0" indent="0" algn="ctr" rtl="0">
              <a:spcBef>
                <a:spcPts val="0"/>
              </a:spcBef>
              <a:spcAft>
                <a:spcPts val="0"/>
              </a:spcAft>
              <a:buNone/>
            </a:pPr>
            <a:r>
              <a:rPr lang="de-DE" sz="1800" dirty="0">
                <a:solidFill>
                  <a:schemeClr val="tx1"/>
                </a:solidFill>
                <a:latin typeface="Avenir"/>
                <a:ea typeface="Avenir"/>
                <a:cs typeface="Avenir"/>
                <a:sym typeface="Avenir"/>
              </a:rPr>
              <a:t>Frame Work: Jupyter Notebook, HuggingFace </a:t>
            </a:r>
          </a:p>
          <a:p>
            <a:pPr marL="0" marR="0" lvl="0" indent="0" algn="ctr" rtl="0">
              <a:spcBef>
                <a:spcPts val="0"/>
              </a:spcBef>
              <a:spcAft>
                <a:spcPts val="0"/>
              </a:spcAft>
              <a:buNone/>
            </a:pPr>
            <a:r>
              <a:rPr lang="de-DE" sz="1800" b="0" i="0" u="none" strike="noStrike" cap="none" dirty="0">
                <a:solidFill>
                  <a:schemeClr val="tx1"/>
                </a:solidFill>
                <a:latin typeface="Avenir"/>
                <a:ea typeface="Avenir"/>
                <a:cs typeface="Avenir"/>
                <a:sym typeface="Avenir"/>
              </a:rPr>
              <a:t>Angewandte Generative KI tools:</a:t>
            </a:r>
            <a:endParaRPr sz="1800" b="0" i="0" u="none" strike="noStrike" cap="none" dirty="0">
              <a:solidFill>
                <a:schemeClr val="tx1"/>
              </a:solidFill>
              <a:latin typeface="Avenir"/>
              <a:ea typeface="Avenir"/>
              <a:cs typeface="Avenir"/>
              <a:sym typeface="Avenir"/>
            </a:endParaRPr>
          </a:p>
        </p:txBody>
      </p:sp>
      <p:sp>
        <p:nvSpPr>
          <p:cNvPr id="372" name="Google Shape;372;p21"/>
          <p:cNvSpPr/>
          <p:nvPr/>
        </p:nvSpPr>
        <p:spPr>
          <a:xfrm>
            <a:off x="453190" y="457199"/>
            <a:ext cx="11281609" cy="2146164"/>
          </a:xfrm>
          <a:prstGeom prst="rect">
            <a:avLst/>
          </a:prstGeom>
          <a:solidFill>
            <a:srgbClr val="3F3F3F"/>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1"/>
          <p:cNvSpPr/>
          <p:nvPr/>
        </p:nvSpPr>
        <p:spPr>
          <a:xfrm>
            <a:off x="616738" y="620453"/>
            <a:ext cx="10954512" cy="1819656"/>
          </a:xfrm>
          <a:prstGeom prst="rect">
            <a:avLst/>
          </a:prstGeom>
          <a:noFill/>
          <a:ln w="9525" cap="sq"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1"/>
          <p:cNvSpPr txBox="1">
            <a:spLocks noGrp="1"/>
          </p:cNvSpPr>
          <p:nvPr>
            <p:ph type="title"/>
          </p:nvPr>
        </p:nvSpPr>
        <p:spPr>
          <a:xfrm>
            <a:off x="1064794" y="844481"/>
            <a:ext cx="10058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Avenir"/>
              <a:buNone/>
            </a:pPr>
            <a:r>
              <a:rPr lang="de-DE" dirty="0">
                <a:solidFill>
                  <a:schemeClr val="bg1"/>
                </a:solidFill>
              </a:rPr>
              <a:t>Die Sprache, Framework, Tools</a:t>
            </a:r>
            <a:endParaRPr dirty="0">
              <a:solidFill>
                <a:schemeClr val="bg1"/>
              </a:solidFill>
            </a:endParaRPr>
          </a:p>
        </p:txBody>
      </p:sp>
      <p:grpSp>
        <p:nvGrpSpPr>
          <p:cNvPr id="375" name="Google Shape;375;p21"/>
          <p:cNvGrpSpPr/>
          <p:nvPr/>
        </p:nvGrpSpPr>
        <p:grpSpPr>
          <a:xfrm>
            <a:off x="1151119" y="5084863"/>
            <a:ext cx="9056711" cy="881167"/>
            <a:chOff x="534381" y="2024301"/>
            <a:chExt cx="9056711" cy="881167"/>
          </a:xfrm>
        </p:grpSpPr>
        <p:sp>
          <p:nvSpPr>
            <p:cNvPr id="378" name="Google Shape;378;p21"/>
            <p:cNvSpPr/>
            <p:nvPr/>
          </p:nvSpPr>
          <p:spPr>
            <a:xfrm>
              <a:off x="534381" y="2027968"/>
              <a:ext cx="3108273" cy="87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1"/>
            <p:cNvSpPr txBox="1"/>
            <p:nvPr/>
          </p:nvSpPr>
          <p:spPr>
            <a:xfrm>
              <a:off x="534381" y="2027968"/>
              <a:ext cx="3108273" cy="877500"/>
            </a:xfrm>
            <a:prstGeom prst="rect">
              <a:avLst/>
            </a:prstGeom>
            <a:noFill/>
            <a:ln>
              <a:noFill/>
            </a:ln>
          </p:spPr>
          <p:txBody>
            <a:bodyPr spcFirstLastPara="1" wrap="square" lIns="0" tIns="0" rIns="0" bIns="0" anchor="t" anchorCtr="0">
              <a:noAutofit/>
            </a:bodyPr>
            <a:lstStyle/>
            <a:p>
              <a:pPr marL="0" marR="0" lvl="0" indent="0" rtl="0">
                <a:lnSpc>
                  <a:spcPct val="100000"/>
                </a:lnSpc>
                <a:spcBef>
                  <a:spcPts val="385"/>
                </a:spcBef>
                <a:spcAft>
                  <a:spcPts val="0"/>
                </a:spcAft>
                <a:buClr>
                  <a:schemeClr val="dk1"/>
                </a:buClr>
                <a:buSzPts val="1100"/>
                <a:buFont typeface="Avenir"/>
                <a:buNone/>
              </a:pPr>
              <a:r>
                <a:rPr lang="de-DE" sz="1200" dirty="0">
                  <a:solidFill>
                    <a:schemeClr val="dk1"/>
                  </a:solidFill>
                  <a:latin typeface="Avenir"/>
                  <a:ea typeface="Avenir"/>
                  <a:cs typeface="Avenir"/>
                  <a:sym typeface="Avenir"/>
                </a:rPr>
                <a:t>C</a:t>
              </a:r>
              <a:r>
                <a:rPr lang="de-DE" sz="1200" b="1" i="0" u="none" strike="noStrike" cap="none" dirty="0">
                  <a:solidFill>
                    <a:schemeClr val="tx1"/>
                  </a:solidFill>
                  <a:latin typeface="Avenir"/>
                  <a:ea typeface="Avenir"/>
                  <a:cs typeface="Avenir"/>
                  <a:sym typeface="Avenir"/>
                </a:rPr>
                <a:t>hat GPT </a:t>
              </a:r>
              <a:r>
                <a:rPr lang="de-DE" sz="1200" dirty="0">
                  <a:solidFill>
                    <a:schemeClr val="tx1"/>
                  </a:solidFill>
                  <a:latin typeface="Avenir"/>
                  <a:ea typeface="Avenir"/>
                  <a:cs typeface="Avenir"/>
                  <a:sym typeface="Avenir"/>
                </a:rPr>
                <a:t>wird beim Codieren verwendet, nicht beim einmaligen Suche nach Prompts.</a:t>
              </a:r>
            </a:p>
            <a:p>
              <a:pPr marL="0" marR="0" lvl="0" indent="0" rtl="0">
                <a:lnSpc>
                  <a:spcPct val="100000"/>
                </a:lnSpc>
                <a:spcBef>
                  <a:spcPts val="385"/>
                </a:spcBef>
                <a:spcAft>
                  <a:spcPts val="0"/>
                </a:spcAft>
                <a:buClr>
                  <a:schemeClr val="dk1"/>
                </a:buClr>
                <a:buSzPts val="1100"/>
                <a:buFont typeface="Avenir"/>
                <a:buNone/>
              </a:pPr>
              <a:r>
                <a:rPr lang="de-DE" sz="1200" b="0" i="0" u="none" strike="noStrike" cap="none" dirty="0">
                  <a:solidFill>
                    <a:schemeClr val="tx1"/>
                  </a:solidFill>
                  <a:latin typeface="Avenir"/>
                  <a:ea typeface="Avenir"/>
                  <a:cs typeface="Avenir"/>
                  <a:sym typeface="Avenir"/>
                </a:rPr>
                <a:t>Fra</a:t>
              </a:r>
              <a:r>
                <a:rPr lang="de-DE" sz="1200" dirty="0">
                  <a:solidFill>
                    <a:schemeClr val="tx1"/>
                  </a:solidFill>
                  <a:latin typeface="Avenir"/>
                  <a:ea typeface="Avenir"/>
                  <a:cs typeface="Avenir"/>
                  <a:sym typeface="Avenir"/>
                </a:rPr>
                <a:t>me Work: Jupyter</a:t>
              </a:r>
              <a:endParaRPr lang="de-DE" sz="1200" b="0" i="0" u="none" strike="noStrike" cap="none" dirty="0">
                <a:solidFill>
                  <a:schemeClr val="dk1"/>
                </a:solidFill>
                <a:latin typeface="Avenir"/>
                <a:ea typeface="Avenir"/>
                <a:cs typeface="Avenir"/>
                <a:sym typeface="Avenir"/>
              </a:endParaRPr>
            </a:p>
            <a:p>
              <a:pPr marL="0" marR="0" lvl="0" indent="0" rtl="0">
                <a:lnSpc>
                  <a:spcPct val="100000"/>
                </a:lnSpc>
                <a:spcBef>
                  <a:spcPts val="385"/>
                </a:spcBef>
                <a:spcAft>
                  <a:spcPts val="0"/>
                </a:spcAft>
                <a:buClr>
                  <a:schemeClr val="dk1"/>
                </a:buClr>
                <a:buSzPts val="1100"/>
                <a:buFont typeface="Avenir"/>
                <a:buNone/>
              </a:pPr>
              <a:r>
                <a:rPr lang="de-DE" sz="1100" dirty="0">
                  <a:solidFill>
                    <a:schemeClr val="dk1"/>
                  </a:solidFill>
                  <a:latin typeface="Avenir"/>
                  <a:ea typeface="Avenir"/>
                  <a:cs typeface="Avenir"/>
                  <a:sym typeface="Avenir"/>
                </a:rPr>
                <a:t> </a:t>
              </a:r>
            </a:p>
            <a:p>
              <a:pPr marL="0" marR="0" lvl="0" indent="0" rtl="0">
                <a:lnSpc>
                  <a:spcPct val="100000"/>
                </a:lnSpc>
                <a:spcBef>
                  <a:spcPts val="385"/>
                </a:spcBef>
                <a:spcAft>
                  <a:spcPts val="0"/>
                </a:spcAft>
                <a:buClr>
                  <a:schemeClr val="dk1"/>
                </a:buClr>
                <a:buSzPts val="1100"/>
                <a:buFont typeface="Avenir"/>
                <a:buNone/>
              </a:pPr>
              <a:r>
                <a:rPr lang="de-DE" sz="1100" b="0" i="0" u="none" strike="noStrike" cap="none" dirty="0">
                  <a:solidFill>
                    <a:schemeClr val="dk1"/>
                  </a:solidFill>
                  <a:latin typeface="Avenir"/>
                  <a:ea typeface="Avenir"/>
                  <a:cs typeface="Avenir"/>
                  <a:sym typeface="Avenir"/>
                </a:rPr>
                <a:t> </a:t>
              </a:r>
            </a:p>
            <a:p>
              <a:pPr marL="0" marR="0" lvl="0" indent="0" rtl="0">
                <a:lnSpc>
                  <a:spcPct val="100000"/>
                </a:lnSpc>
                <a:spcBef>
                  <a:spcPts val="385"/>
                </a:spcBef>
                <a:spcAft>
                  <a:spcPts val="0"/>
                </a:spcAft>
                <a:buClr>
                  <a:schemeClr val="dk1"/>
                </a:buClr>
                <a:buSzPts val="1100"/>
                <a:buFont typeface="Avenir"/>
                <a:buNone/>
              </a:pPr>
              <a:r>
                <a:rPr lang="de-DE" sz="1100" dirty="0">
                  <a:solidFill>
                    <a:schemeClr val="dk1"/>
                  </a:solidFill>
                  <a:latin typeface="Avenir"/>
                  <a:ea typeface="Avenir"/>
                  <a:cs typeface="Avenir"/>
                  <a:sym typeface="Avenir"/>
                </a:rPr>
                <a:t> </a:t>
              </a:r>
              <a:endParaRPr sz="1100" b="0" i="0" u="none" strike="noStrike" cap="none" dirty="0">
                <a:solidFill>
                  <a:schemeClr val="dk1"/>
                </a:solidFill>
                <a:latin typeface="Avenir"/>
                <a:ea typeface="Avenir"/>
                <a:cs typeface="Avenir"/>
                <a:sym typeface="Avenir"/>
              </a:endParaRPr>
            </a:p>
          </p:txBody>
        </p:sp>
        <p:sp>
          <p:nvSpPr>
            <p:cNvPr id="382" name="Google Shape;382;p21"/>
            <p:cNvSpPr/>
            <p:nvPr/>
          </p:nvSpPr>
          <p:spPr>
            <a:xfrm>
              <a:off x="4085623" y="2027968"/>
              <a:ext cx="2531250" cy="87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1"/>
            <p:cNvSpPr txBox="1"/>
            <p:nvPr/>
          </p:nvSpPr>
          <p:spPr>
            <a:xfrm>
              <a:off x="4085623" y="2027968"/>
              <a:ext cx="2531250" cy="87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385"/>
                </a:spcBef>
                <a:spcAft>
                  <a:spcPts val="0"/>
                </a:spcAft>
                <a:buClr>
                  <a:schemeClr val="dk1"/>
                </a:buClr>
                <a:buSzPts val="1100"/>
                <a:buFont typeface="Avenir"/>
                <a:buNone/>
              </a:pPr>
              <a:r>
                <a:rPr lang="de-DE" sz="1200" b="1" i="0" u="none" strike="noStrike" cap="none" dirty="0">
                  <a:solidFill>
                    <a:schemeClr val="dk1"/>
                  </a:solidFill>
                  <a:latin typeface="Avenir"/>
                  <a:ea typeface="Avenir"/>
                  <a:cs typeface="Avenir"/>
                  <a:sym typeface="Avenir"/>
                </a:rPr>
                <a:t>HuggingFace</a:t>
              </a:r>
              <a:r>
                <a:rPr lang="de-DE" sz="1200" b="1" dirty="0">
                  <a:solidFill>
                    <a:schemeClr val="dk1"/>
                  </a:solidFill>
                  <a:latin typeface="Avenir"/>
                  <a:ea typeface="Avenir"/>
                  <a:cs typeface="Avenir"/>
                  <a:sym typeface="Avenir"/>
                </a:rPr>
                <a:t>-Bibliothek</a:t>
              </a:r>
              <a:endParaRPr lang="de-DE" sz="1200" i="0" u="none" strike="noStrike" cap="none" dirty="0">
                <a:solidFill>
                  <a:schemeClr val="dk1"/>
                </a:solidFill>
                <a:latin typeface="Avenir"/>
                <a:ea typeface="Avenir"/>
                <a:cs typeface="Avenir"/>
                <a:sym typeface="Avenir"/>
              </a:endParaRPr>
            </a:p>
            <a:p>
              <a:pPr marL="0" marR="0" lvl="0" indent="0" algn="ctr" rtl="0">
                <a:lnSpc>
                  <a:spcPct val="100000"/>
                </a:lnSpc>
                <a:spcBef>
                  <a:spcPts val="385"/>
                </a:spcBef>
                <a:spcAft>
                  <a:spcPts val="0"/>
                </a:spcAft>
                <a:buClr>
                  <a:schemeClr val="dk1"/>
                </a:buClr>
                <a:buSzPts val="1100"/>
                <a:buFont typeface="Avenir"/>
                <a:buNone/>
              </a:pPr>
              <a:r>
                <a:rPr lang="de-DE" sz="1200" b="0" dirty="0">
                  <a:solidFill>
                    <a:schemeClr val="dk1"/>
                  </a:solidFill>
                  <a:latin typeface="Avenir"/>
                  <a:ea typeface="Avenir"/>
                  <a:cs typeface="Avenir"/>
                  <a:sym typeface="Avenir"/>
                </a:rPr>
                <a:t>Transformer </a:t>
              </a:r>
              <a:r>
                <a:rPr lang="de-DE" sz="1200" dirty="0">
                  <a:solidFill>
                    <a:schemeClr val="dk1"/>
                  </a:solidFill>
                  <a:latin typeface="Avenir"/>
                  <a:ea typeface="Avenir"/>
                  <a:cs typeface="Avenir"/>
                  <a:sym typeface="Avenir"/>
                </a:rPr>
                <a:t>Bibliothek</a:t>
              </a:r>
              <a:r>
                <a:rPr lang="de-DE" sz="1200" b="0" dirty="0">
                  <a:solidFill>
                    <a:schemeClr val="dk1"/>
                  </a:solidFill>
                  <a:latin typeface="Avenir"/>
                  <a:ea typeface="Avenir"/>
                  <a:cs typeface="Avenir"/>
                  <a:sym typeface="Avenir"/>
                </a:rPr>
                <a:t> </a:t>
              </a:r>
            </a:p>
            <a:p>
              <a:pPr marL="0" marR="0" lvl="0" indent="0" algn="ctr" rtl="0">
                <a:lnSpc>
                  <a:spcPct val="100000"/>
                </a:lnSpc>
                <a:spcBef>
                  <a:spcPts val="385"/>
                </a:spcBef>
                <a:spcAft>
                  <a:spcPts val="0"/>
                </a:spcAft>
                <a:buClr>
                  <a:schemeClr val="dk1"/>
                </a:buClr>
                <a:buSzPts val="1100"/>
                <a:buFont typeface="Avenir"/>
                <a:buNone/>
              </a:pPr>
              <a:r>
                <a:rPr lang="de-DE" sz="1200" b="0" dirty="0">
                  <a:solidFill>
                    <a:schemeClr val="dk1"/>
                  </a:solidFill>
                  <a:latin typeface="Avenir"/>
                  <a:ea typeface="Avenir"/>
                  <a:cs typeface="Avenir"/>
                  <a:sym typeface="Avenir"/>
                </a:rPr>
                <a:t>Überse</a:t>
              </a:r>
              <a:r>
                <a:rPr lang="de-DE" sz="1200" dirty="0">
                  <a:solidFill>
                    <a:schemeClr val="dk1"/>
                  </a:solidFill>
                  <a:latin typeface="Avenir"/>
                  <a:ea typeface="Avenir"/>
                  <a:cs typeface="Avenir"/>
                  <a:sym typeface="Avenir"/>
                </a:rPr>
                <a:t>tzung Slides meiner Präsentation</a:t>
              </a:r>
            </a:p>
            <a:p>
              <a:pPr marL="0" marR="0" lvl="0" indent="0" algn="ctr" rtl="0">
                <a:lnSpc>
                  <a:spcPct val="100000"/>
                </a:lnSpc>
                <a:spcBef>
                  <a:spcPts val="385"/>
                </a:spcBef>
                <a:spcAft>
                  <a:spcPts val="0"/>
                </a:spcAft>
                <a:buClr>
                  <a:schemeClr val="dk1"/>
                </a:buClr>
                <a:buSzPts val="1100"/>
                <a:buFont typeface="Avenir"/>
                <a:buNone/>
              </a:pPr>
              <a:r>
                <a:rPr lang="de-DE" sz="1200" b="0" dirty="0">
                  <a:solidFill>
                    <a:schemeClr val="dk1"/>
                  </a:solidFill>
                  <a:latin typeface="Avenir"/>
                  <a:ea typeface="Avenir"/>
                  <a:cs typeface="Avenir"/>
                  <a:sym typeface="Avenir"/>
                </a:rPr>
                <a:t>Frame Work: Jupyter </a:t>
              </a:r>
            </a:p>
            <a:p>
              <a:pPr marL="0" marR="0" lvl="0" indent="0" algn="ctr" rtl="0">
                <a:lnSpc>
                  <a:spcPct val="100000"/>
                </a:lnSpc>
                <a:spcBef>
                  <a:spcPts val="385"/>
                </a:spcBef>
                <a:spcAft>
                  <a:spcPts val="0"/>
                </a:spcAft>
                <a:buClr>
                  <a:schemeClr val="dk1"/>
                </a:buClr>
                <a:buSzPts val="1100"/>
                <a:buFont typeface="Avenir"/>
                <a:buNone/>
              </a:pPr>
              <a:endParaRPr sz="1100" b="0" i="0" u="none" strike="noStrike" cap="none" dirty="0">
                <a:solidFill>
                  <a:schemeClr val="dk1"/>
                </a:solidFill>
                <a:latin typeface="Avenir"/>
                <a:ea typeface="Avenir"/>
                <a:cs typeface="Avenir"/>
                <a:sym typeface="Avenir"/>
              </a:endParaRPr>
            </a:p>
          </p:txBody>
        </p:sp>
        <p:sp>
          <p:nvSpPr>
            <p:cNvPr id="386" name="Google Shape;386;p21"/>
            <p:cNvSpPr/>
            <p:nvPr/>
          </p:nvSpPr>
          <p:spPr>
            <a:xfrm>
              <a:off x="7059842" y="2027968"/>
              <a:ext cx="2531250" cy="87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21"/>
            <p:cNvSpPr txBox="1"/>
            <p:nvPr/>
          </p:nvSpPr>
          <p:spPr>
            <a:xfrm>
              <a:off x="7059842" y="2024301"/>
              <a:ext cx="2531250" cy="87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385"/>
                </a:spcBef>
                <a:spcAft>
                  <a:spcPts val="0"/>
                </a:spcAft>
                <a:buClr>
                  <a:schemeClr val="dk1"/>
                </a:buClr>
                <a:buSzPts val="1100"/>
                <a:buFont typeface="Avenir"/>
                <a:buNone/>
              </a:pPr>
              <a:r>
                <a:rPr lang="de-DE" sz="1200" b="1" i="0" u="none" strike="noStrike" cap="none" dirty="0">
                  <a:solidFill>
                    <a:schemeClr val="dk1"/>
                  </a:solidFill>
                  <a:latin typeface="Avenir"/>
                  <a:ea typeface="Avenir"/>
                  <a:cs typeface="Avenir"/>
                  <a:sym typeface="Avenir"/>
                </a:rPr>
                <a:t>HuggingFace-Model </a:t>
              </a:r>
              <a:endParaRPr lang="de-DE" sz="1200" i="0" u="none" strike="noStrike" cap="none" dirty="0">
                <a:solidFill>
                  <a:schemeClr val="dk1"/>
                </a:solidFill>
                <a:latin typeface="Avenir"/>
                <a:ea typeface="Avenir"/>
                <a:cs typeface="Avenir"/>
                <a:sym typeface="Avenir"/>
              </a:endParaRPr>
            </a:p>
            <a:p>
              <a:pPr marL="0" marR="0" lvl="0" indent="0" algn="ctr" rtl="0">
                <a:lnSpc>
                  <a:spcPct val="100000"/>
                </a:lnSpc>
                <a:spcBef>
                  <a:spcPts val="385"/>
                </a:spcBef>
                <a:spcAft>
                  <a:spcPts val="0"/>
                </a:spcAft>
                <a:buClr>
                  <a:schemeClr val="dk1"/>
                </a:buClr>
                <a:buSzPts val="1100"/>
                <a:buFont typeface="Avenir"/>
                <a:buNone/>
              </a:pPr>
              <a:r>
                <a:rPr lang="de-DE" sz="1200" dirty="0">
                  <a:solidFill>
                    <a:schemeClr val="dk1"/>
                  </a:solidFill>
                  <a:latin typeface="Avenir"/>
                  <a:ea typeface="Avenir"/>
                  <a:cs typeface="Avenir"/>
                  <a:sym typeface="Avenir"/>
                </a:rPr>
                <a:t>A Model, das Texte versteht und Ihre Fragen dazu beantworten kann</a:t>
              </a:r>
            </a:p>
            <a:p>
              <a:pPr marL="0" marR="0" lvl="0" indent="0" algn="ctr" rtl="0">
                <a:lnSpc>
                  <a:spcPct val="100000"/>
                </a:lnSpc>
                <a:spcBef>
                  <a:spcPts val="385"/>
                </a:spcBef>
                <a:spcAft>
                  <a:spcPts val="0"/>
                </a:spcAft>
                <a:buClr>
                  <a:schemeClr val="dk1"/>
                </a:buClr>
                <a:buSzPts val="1100"/>
                <a:buFont typeface="Avenir"/>
                <a:buNone/>
              </a:pPr>
              <a:r>
                <a:rPr lang="de-DE" sz="1200" b="0" dirty="0">
                  <a:solidFill>
                    <a:schemeClr val="dk1"/>
                  </a:solidFill>
                  <a:latin typeface="Avenir"/>
                  <a:ea typeface="Avenir"/>
                  <a:cs typeface="Avenir"/>
                  <a:sym typeface="Avenir"/>
                </a:rPr>
                <a:t>Frame Work: Hugging Face </a:t>
              </a:r>
            </a:p>
            <a:p>
              <a:pPr marL="0" marR="0" lvl="0" indent="0" algn="ctr" rtl="0">
                <a:lnSpc>
                  <a:spcPct val="100000"/>
                </a:lnSpc>
                <a:spcBef>
                  <a:spcPts val="385"/>
                </a:spcBef>
                <a:spcAft>
                  <a:spcPts val="0"/>
                </a:spcAft>
                <a:buClr>
                  <a:schemeClr val="dk1"/>
                </a:buClr>
                <a:buSzPts val="1100"/>
                <a:buFont typeface="Avenir"/>
                <a:buNone/>
              </a:pPr>
              <a:endParaRPr dirty="0"/>
            </a:p>
          </p:txBody>
        </p:sp>
      </p:grpSp>
      <p:pic>
        <p:nvPicPr>
          <p:cNvPr id="2" name="Picture 1" descr="A couple of cartoon characters&#10;&#10;Description automatically generated">
            <a:extLst>
              <a:ext uri="{FF2B5EF4-FFF2-40B4-BE49-F238E27FC236}">
                <a16:creationId xmlns:a16="http://schemas.microsoft.com/office/drawing/2014/main" id="{B8AAA5EB-7D37-02B8-B754-EB6E03210B1B}"/>
              </a:ext>
            </a:extLst>
          </p:cNvPr>
          <p:cNvPicPr>
            <a:picLocks noChangeAspect="1"/>
          </p:cNvPicPr>
          <p:nvPr/>
        </p:nvPicPr>
        <p:blipFill>
          <a:blip r:embed="rId3"/>
          <a:stretch>
            <a:fillRect/>
          </a:stretch>
        </p:blipFill>
        <p:spPr>
          <a:xfrm>
            <a:off x="5181600" y="4208303"/>
            <a:ext cx="1619655" cy="685800"/>
          </a:xfrm>
          <a:prstGeom prst="rect">
            <a:avLst/>
          </a:prstGeom>
          <a:ln>
            <a:solidFill>
              <a:schemeClr val="tx2">
                <a:lumMod val="25000"/>
              </a:schemeClr>
            </a:solidFill>
          </a:ln>
        </p:spPr>
      </p:pic>
      <p:sp>
        <p:nvSpPr>
          <p:cNvPr id="3" name="Rectangle 2">
            <a:extLst>
              <a:ext uri="{FF2B5EF4-FFF2-40B4-BE49-F238E27FC236}">
                <a16:creationId xmlns:a16="http://schemas.microsoft.com/office/drawing/2014/main" id="{C3966125-6E19-713C-7D38-B2052AA7F9E2}"/>
              </a:ext>
            </a:extLst>
          </p:cNvPr>
          <p:cNvSpPr/>
          <p:nvPr/>
        </p:nvSpPr>
        <p:spPr>
          <a:xfrm>
            <a:off x="5829535" y="4446698"/>
            <a:ext cx="228600"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a:t>
            </a:r>
            <a:endParaRPr lang="en-US" dirty="0"/>
          </a:p>
        </p:txBody>
      </p:sp>
      <p:sp>
        <p:nvSpPr>
          <p:cNvPr id="4" name="Google Shape;373;p21">
            <a:extLst>
              <a:ext uri="{FF2B5EF4-FFF2-40B4-BE49-F238E27FC236}">
                <a16:creationId xmlns:a16="http://schemas.microsoft.com/office/drawing/2014/main" id="{8A4137BB-AF5D-4C6B-C287-2136D056DA67}"/>
              </a:ext>
            </a:extLst>
          </p:cNvPr>
          <p:cNvSpPr/>
          <p:nvPr/>
        </p:nvSpPr>
        <p:spPr>
          <a:xfrm>
            <a:off x="5029200" y="4191000"/>
            <a:ext cx="1905000" cy="774562"/>
          </a:xfrm>
          <a:prstGeom prst="rect">
            <a:avLst/>
          </a:prstGeom>
          <a:noFill/>
          <a:ln w="9525" cap="sq"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en-US" dirty="0"/>
              <a:t>Agenda</a:t>
            </a:r>
            <a:endParaRPr dirty="0"/>
          </a:p>
        </p:txBody>
      </p:sp>
      <p:sp>
        <p:nvSpPr>
          <p:cNvPr id="152" name="Google Shape;152;p2"/>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SzPts val="1500"/>
              <a:buChar char="◦"/>
            </a:pPr>
            <a:r>
              <a:rPr lang="en-US" dirty="0"/>
              <a:t>Introduction</a:t>
            </a:r>
            <a:endParaRPr dirty="0"/>
          </a:p>
          <a:p>
            <a:pPr marL="182880" lvl="0" indent="-182880" algn="l" rtl="0">
              <a:lnSpc>
                <a:spcPct val="110000"/>
              </a:lnSpc>
              <a:spcBef>
                <a:spcPts val="900"/>
              </a:spcBef>
              <a:spcAft>
                <a:spcPts val="0"/>
              </a:spcAft>
              <a:buSzPts val="1500"/>
              <a:buChar char="◦"/>
            </a:pPr>
            <a:r>
              <a:rPr lang="en-US" dirty="0"/>
              <a:t>Data cleaning</a:t>
            </a:r>
            <a:endParaRPr dirty="0"/>
          </a:p>
          <a:p>
            <a:pPr marL="182880" lvl="0" indent="-182880" algn="l" rtl="0">
              <a:lnSpc>
                <a:spcPct val="110000"/>
              </a:lnSpc>
              <a:spcBef>
                <a:spcPts val="900"/>
              </a:spcBef>
              <a:spcAft>
                <a:spcPts val="0"/>
              </a:spcAft>
              <a:buSzPts val="1500"/>
              <a:buChar char="◦"/>
            </a:pPr>
            <a:r>
              <a:rPr lang="en-US" dirty="0"/>
              <a:t>Features</a:t>
            </a:r>
            <a:endParaRPr dirty="0"/>
          </a:p>
          <a:p>
            <a:pPr marL="182880" lvl="0" indent="-182880" algn="l" rtl="0">
              <a:lnSpc>
                <a:spcPct val="110000"/>
              </a:lnSpc>
              <a:spcBef>
                <a:spcPts val="900"/>
              </a:spcBef>
              <a:spcAft>
                <a:spcPts val="0"/>
              </a:spcAft>
              <a:buSzPts val="1500"/>
              <a:buChar char="◦"/>
            </a:pPr>
            <a:r>
              <a:rPr lang="en-US" dirty="0"/>
              <a:t>Data exploration</a:t>
            </a:r>
            <a:endParaRPr dirty="0"/>
          </a:p>
          <a:p>
            <a:pPr marL="182880" lvl="0" indent="-182880" algn="l" rtl="0">
              <a:lnSpc>
                <a:spcPct val="110000"/>
              </a:lnSpc>
              <a:spcBef>
                <a:spcPts val="900"/>
              </a:spcBef>
              <a:spcAft>
                <a:spcPts val="0"/>
              </a:spcAft>
              <a:buSzPts val="1500"/>
              <a:buChar char="◦"/>
            </a:pPr>
            <a:r>
              <a:rPr lang="en-US" dirty="0"/>
              <a:t>Feature selections</a:t>
            </a:r>
            <a:endParaRPr dirty="0"/>
          </a:p>
          <a:p>
            <a:pPr marL="182880" lvl="0" indent="-182880" algn="l" rtl="0">
              <a:lnSpc>
                <a:spcPct val="110000"/>
              </a:lnSpc>
              <a:spcBef>
                <a:spcPts val="900"/>
              </a:spcBef>
              <a:spcAft>
                <a:spcPts val="0"/>
              </a:spcAft>
              <a:buSzPts val="1500"/>
              <a:buChar char="◦"/>
            </a:pPr>
            <a:r>
              <a:rPr lang="en-US" dirty="0"/>
              <a:t>Machine learning Model- Random Forest</a:t>
            </a:r>
            <a:endParaRPr dirty="0"/>
          </a:p>
          <a:p>
            <a:pPr marL="182880" lvl="0" indent="-182880" algn="l" rtl="0">
              <a:lnSpc>
                <a:spcPct val="110000"/>
              </a:lnSpc>
              <a:spcBef>
                <a:spcPts val="900"/>
              </a:spcBef>
              <a:spcAft>
                <a:spcPts val="0"/>
              </a:spcAft>
              <a:buSzPts val="1500"/>
              <a:buChar char="◦"/>
            </a:pPr>
            <a:r>
              <a:rPr lang="en-US" dirty="0"/>
              <a:t>Conclusions</a:t>
            </a:r>
            <a:endParaRPr dirty="0"/>
          </a:p>
          <a:p>
            <a:pPr marL="182880" lvl="0" indent="-182880" algn="l" rtl="0">
              <a:lnSpc>
                <a:spcPct val="110000"/>
              </a:lnSpc>
              <a:spcBef>
                <a:spcPts val="900"/>
              </a:spcBef>
              <a:spcAft>
                <a:spcPts val="0"/>
              </a:spcAft>
              <a:buSzPts val="1500"/>
              <a:buChar char="◦"/>
            </a:pPr>
            <a:r>
              <a:rPr lang="en-US" dirty="0"/>
              <a:t>Future work</a:t>
            </a:r>
            <a:endParaRPr dirty="0"/>
          </a:p>
          <a:p>
            <a:pPr marL="182880" lvl="0" indent="-182880" algn="l" rtl="0">
              <a:lnSpc>
                <a:spcPct val="110000"/>
              </a:lnSpc>
              <a:spcBef>
                <a:spcPts val="900"/>
              </a:spcBef>
              <a:spcAft>
                <a:spcPts val="0"/>
              </a:spcAft>
              <a:buSzPts val="1500"/>
              <a:buChar char="◦"/>
            </a:pPr>
            <a:r>
              <a:rPr lang="en-US" dirty="0"/>
              <a:t>Reference</a:t>
            </a:r>
            <a:endParaRPr dirty="0"/>
          </a:p>
          <a:p>
            <a:pPr marL="182880" lvl="0" indent="-87629" algn="l" rtl="0">
              <a:lnSpc>
                <a:spcPct val="110000"/>
              </a:lnSpc>
              <a:spcBef>
                <a:spcPts val="900"/>
              </a:spcBef>
              <a:spcAft>
                <a:spcPts val="0"/>
              </a:spcAft>
              <a:buSzPts val="1500"/>
              <a:buNone/>
            </a:pPr>
            <a:endParaRPr dirty="0"/>
          </a:p>
          <a:p>
            <a:pPr marL="182880" lvl="0" indent="-87629" algn="l" rtl="0">
              <a:lnSpc>
                <a:spcPct val="110000"/>
              </a:lnSpc>
              <a:spcBef>
                <a:spcPts val="900"/>
              </a:spcBef>
              <a:spcAft>
                <a:spcPts val="0"/>
              </a:spcAft>
              <a:buSzPts val="1500"/>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342900" marR="0" lvl="0" indent="-342900" algn="justLow" rtl="0">
              <a:lnSpc>
                <a:spcPct val="110000"/>
              </a:lnSpc>
              <a:spcBef>
                <a:spcPts val="0"/>
              </a:spcBef>
              <a:spcAft>
                <a:spcPts val="0"/>
              </a:spcAft>
              <a:buClr>
                <a:schemeClr val="lt1"/>
              </a:buClr>
              <a:buSzPts val="1500"/>
              <a:buFont typeface="Wingdings" panose="05000000000000000000" pitchFamily="2" charset="2"/>
              <a:buChar char="§"/>
            </a:pPr>
            <a:endParaRPr lang="en-US" sz="2000" dirty="0">
              <a:latin typeface="Arial"/>
              <a:ea typeface="Arial"/>
              <a:cs typeface="Arial"/>
              <a:sym typeface="Arial"/>
            </a:endParaRPr>
          </a:p>
        </p:txBody>
      </p:sp>
      <p:sp>
        <p:nvSpPr>
          <p:cNvPr id="281" name="Google Shape;281;p15"/>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82" name="Google Shape;282;p15"/>
          <p:cNvSpPr txBox="1">
            <a:spLocks noGrp="1"/>
          </p:cNvSpPr>
          <p:nvPr>
            <p:ph type="title"/>
          </p:nvPr>
        </p:nvSpPr>
        <p:spPr>
          <a:xfrm>
            <a:off x="7064082" y="642594"/>
            <a:ext cx="4472921"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EFEFE"/>
              </a:buClr>
              <a:buSzPts val="4000"/>
              <a:buFont typeface="Avenir"/>
              <a:buNone/>
            </a:pPr>
            <a:endParaRPr dirty="0"/>
          </a:p>
        </p:txBody>
      </p:sp>
      <p:sp>
        <p:nvSpPr>
          <p:cNvPr id="283" name="Google Shape;283;p15"/>
          <p:cNvSpPr txBox="1">
            <a:spLocks noGrp="1"/>
          </p:cNvSpPr>
          <p:nvPr>
            <p:ph type="body" idx="1"/>
          </p:nvPr>
        </p:nvSpPr>
        <p:spPr>
          <a:xfrm>
            <a:off x="7010400" y="2142564"/>
            <a:ext cx="4459941" cy="2048435"/>
          </a:xfrm>
          <a:prstGeom prst="rect">
            <a:avLst/>
          </a:prstGeom>
          <a:noFill/>
          <a:ln>
            <a:noFill/>
          </a:ln>
        </p:spPr>
        <p:txBody>
          <a:bodyPr spcFirstLastPara="1" wrap="square" lIns="0" tIns="0" rIns="0" bIns="0" anchor="t" anchorCtr="0">
            <a:normAutofit/>
          </a:bodyPr>
          <a:lstStyle/>
          <a:p>
            <a:pPr marL="0" marR="0" lvl="0" indent="0" algn="justLow" rtl="0">
              <a:lnSpc>
                <a:spcPct val="110000"/>
              </a:lnSpc>
              <a:spcBef>
                <a:spcPts val="0"/>
              </a:spcBef>
              <a:spcAft>
                <a:spcPts val="0"/>
              </a:spcAft>
              <a:buClr>
                <a:schemeClr val="lt1"/>
              </a:buClr>
              <a:buSzPts val="1500"/>
              <a:buNone/>
            </a:pPr>
            <a:endParaRPr lang="de-DE" dirty="0">
              <a:solidFill>
                <a:schemeClr val="bg1">
                  <a:lumMod val="95000"/>
                </a:schemeClr>
              </a:solidFill>
              <a:latin typeface="Arial"/>
              <a:ea typeface="Arial"/>
              <a:cs typeface="Arial"/>
              <a:sym typeface="Arial"/>
            </a:endParaRPr>
          </a:p>
          <a:p>
            <a:pPr marL="0" marR="0" lvl="0" indent="0" algn="justLow" rtl="0">
              <a:lnSpc>
                <a:spcPct val="110000"/>
              </a:lnSpc>
              <a:spcBef>
                <a:spcPts val="0"/>
              </a:spcBef>
              <a:spcAft>
                <a:spcPts val="0"/>
              </a:spcAft>
              <a:buClr>
                <a:schemeClr val="lt1"/>
              </a:buClr>
              <a:buSzPts val="1500"/>
              <a:buNone/>
            </a:pPr>
            <a:endParaRPr lang="de-DE" dirty="0">
              <a:solidFill>
                <a:schemeClr val="bg1">
                  <a:lumMod val="95000"/>
                </a:schemeClr>
              </a:solidFill>
              <a:latin typeface="Arial"/>
              <a:ea typeface="Arial"/>
              <a:cs typeface="Arial"/>
              <a:sym typeface="Arial"/>
            </a:endParaRPr>
          </a:p>
        </p:txBody>
      </p:sp>
      <p:sp>
        <p:nvSpPr>
          <p:cNvPr id="4" name="Google Shape;430;p24">
            <a:extLst>
              <a:ext uri="{FF2B5EF4-FFF2-40B4-BE49-F238E27FC236}">
                <a16:creationId xmlns:a16="http://schemas.microsoft.com/office/drawing/2014/main" id="{1D619073-5CDC-2559-60CD-D6A08733FA98}"/>
              </a:ext>
            </a:extLst>
          </p:cNvPr>
          <p:cNvSpPr/>
          <p:nvPr/>
        </p:nvSpPr>
        <p:spPr>
          <a:xfrm>
            <a:off x="297751" y="228600"/>
            <a:ext cx="6146615" cy="6305984"/>
          </a:xfrm>
          <a:prstGeom prst="rect">
            <a:avLst/>
          </a:prstGeom>
          <a:solidFill>
            <a:srgbClr val="BFBFB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2" name="Google Shape;426;p24">
            <a:extLst>
              <a:ext uri="{FF2B5EF4-FFF2-40B4-BE49-F238E27FC236}">
                <a16:creationId xmlns:a16="http://schemas.microsoft.com/office/drawing/2014/main" id="{C43638C0-81AD-3EA9-1250-59AAE2F77956}"/>
              </a:ext>
            </a:extLst>
          </p:cNvPr>
          <p:cNvSpPr/>
          <p:nvPr/>
        </p:nvSpPr>
        <p:spPr>
          <a:xfrm>
            <a:off x="6681227" y="0"/>
            <a:ext cx="551077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t>Alle Folien dieser PowerPoint Präsentation wurden von Transformer-Bibliothek von HuggingFace vom Englischen ins Deusche übersetzt.</a:t>
            </a:r>
            <a:endParaRPr sz="1800" b="0" i="0" u="none" strike="noStrike" cap="none" dirty="0">
              <a:solidFill>
                <a:schemeClr val="lt1"/>
              </a:solidFill>
              <a:latin typeface="Avenir"/>
              <a:ea typeface="Avenir"/>
              <a:cs typeface="Avenir"/>
              <a:sym typeface="Avenir"/>
            </a:endParaRPr>
          </a:p>
        </p:txBody>
      </p:sp>
      <p:sp>
        <p:nvSpPr>
          <p:cNvPr id="5" name="Google Shape;431;p24">
            <a:extLst>
              <a:ext uri="{FF2B5EF4-FFF2-40B4-BE49-F238E27FC236}">
                <a16:creationId xmlns:a16="http://schemas.microsoft.com/office/drawing/2014/main" id="{3AD155A6-FC9C-9C84-132E-F0FE92853E52}"/>
              </a:ext>
            </a:extLst>
          </p:cNvPr>
          <p:cNvSpPr/>
          <p:nvPr/>
        </p:nvSpPr>
        <p:spPr>
          <a:xfrm>
            <a:off x="457200" y="381000"/>
            <a:ext cx="5815584" cy="5980176"/>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62;p20">
            <a:extLst>
              <a:ext uri="{FF2B5EF4-FFF2-40B4-BE49-F238E27FC236}">
                <a16:creationId xmlns:a16="http://schemas.microsoft.com/office/drawing/2014/main" id="{D5F99A3B-460F-0416-8410-BF7560E51959}"/>
              </a:ext>
            </a:extLst>
          </p:cNvPr>
          <p:cNvSpPr/>
          <p:nvPr/>
        </p:nvSpPr>
        <p:spPr>
          <a:xfrm>
            <a:off x="2286000" y="0"/>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HuggingFace</a:t>
            </a:r>
            <a:endParaRPr dirty="0"/>
          </a:p>
        </p:txBody>
      </p:sp>
      <p:sp>
        <p:nvSpPr>
          <p:cNvPr id="7" name="Google Shape;429;p24">
            <a:extLst>
              <a:ext uri="{FF2B5EF4-FFF2-40B4-BE49-F238E27FC236}">
                <a16:creationId xmlns:a16="http://schemas.microsoft.com/office/drawing/2014/main" id="{4A881878-93FA-0C4A-3187-4EC612E8450B}"/>
              </a:ext>
            </a:extLst>
          </p:cNvPr>
          <p:cNvSpPr txBox="1">
            <a:spLocks/>
          </p:cNvSpPr>
          <p:nvPr/>
        </p:nvSpPr>
        <p:spPr>
          <a:xfrm>
            <a:off x="404689" y="731520"/>
            <a:ext cx="5615111" cy="436596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62626"/>
              </a:buClr>
              <a:buSzPts val="1800"/>
              <a:buFont typeface="Avenir"/>
              <a:buNone/>
              <a:defRPr sz="4000" b="0" i="0" u="none" strike="noStrike" cap="none">
                <a:solidFill>
                  <a:srgbClr val="262626"/>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buSzPts val="4400"/>
            </a:pPr>
            <a:endParaRPr lang="en-US" sz="4400" dirty="0"/>
          </a:p>
          <a:p>
            <a:pPr algn="ctr">
              <a:buSzPts val="4400"/>
            </a:pPr>
            <a:br>
              <a:rPr lang="en-US" sz="4400" dirty="0"/>
            </a:br>
            <a:r>
              <a:rPr lang="en-US" dirty="0"/>
              <a:t>HuggingFace-Transformer Bibliothek </a:t>
            </a:r>
            <a:r>
              <a:rPr lang="en-US" sz="1800" dirty="0"/>
              <a:t>und  </a:t>
            </a:r>
            <a:r>
              <a:rPr lang="en-US" sz="3200" dirty="0"/>
              <a:t>Python</a:t>
            </a:r>
          </a:p>
          <a:p>
            <a:pPr algn="just">
              <a:buSzPts val="4400"/>
            </a:pPr>
            <a:endParaRPr lang="en-US" sz="4400" dirty="0"/>
          </a:p>
          <a:p>
            <a:pPr algn="just">
              <a:buSzPts val="4400"/>
            </a:pPr>
            <a:br>
              <a:rPr lang="en-US" sz="1800" dirty="0"/>
            </a:br>
            <a:endParaRPr lang="en-US" sz="1800" dirty="0"/>
          </a:p>
        </p:txBody>
      </p:sp>
      <p:sp>
        <p:nvSpPr>
          <p:cNvPr id="3" name="Rectangle 2">
            <a:extLst>
              <a:ext uri="{FF2B5EF4-FFF2-40B4-BE49-F238E27FC236}">
                <a16:creationId xmlns:a16="http://schemas.microsoft.com/office/drawing/2014/main" id="{A14AAB6F-275A-DDC3-9D85-66AE6D6D6334}"/>
              </a:ext>
            </a:extLst>
          </p:cNvPr>
          <p:cNvSpPr/>
          <p:nvPr/>
        </p:nvSpPr>
        <p:spPr>
          <a:xfrm>
            <a:off x="1417685" y="4030682"/>
            <a:ext cx="3809999"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Dies kann in Datengenerierung verwendet. Z.B. Übersetzung in Fremdsprache</a:t>
            </a:r>
            <a:endParaRPr lang="en-US" dirty="0"/>
          </a:p>
        </p:txBody>
      </p:sp>
    </p:spTree>
    <p:extLst>
      <p:ext uri="{BB962C8B-B14F-4D97-AF65-F5344CB8AC3E}">
        <p14:creationId xmlns:p14="http://schemas.microsoft.com/office/powerpoint/2010/main" val="4230454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26" name="Google Shape;426;p24"/>
          <p:cNvSpPr/>
          <p:nvPr/>
        </p:nvSpPr>
        <p:spPr>
          <a:xfrm>
            <a:off x="-11081" y="0"/>
            <a:ext cx="551077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27" name="Google Shape;427;p24"/>
          <p:cNvSpPr/>
          <p:nvPr/>
        </p:nvSpPr>
        <p:spPr>
          <a:xfrm>
            <a:off x="656197" y="643464"/>
            <a:ext cx="4143830" cy="5566305"/>
          </a:xfrm>
          <a:prstGeom prst="rect">
            <a:avLst/>
          </a:prstGeom>
          <a:solidFill>
            <a:srgbClr val="D9D9D9"/>
          </a:solidFill>
          <a:ln>
            <a:noFill/>
          </a:ln>
          <a:effectLst>
            <a:outerShdw blurRad="50800" algn="ctr" rotWithShape="0">
              <a:srgbClr val="000000">
                <a:alpha val="65882"/>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4"/>
          <p:cNvSpPr/>
          <p:nvPr/>
        </p:nvSpPr>
        <p:spPr>
          <a:xfrm>
            <a:off x="821587" y="806860"/>
            <a:ext cx="3813048" cy="523951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4"/>
          <p:cNvSpPr txBox="1">
            <a:spLocks noGrp="1"/>
          </p:cNvSpPr>
          <p:nvPr>
            <p:ph type="title"/>
          </p:nvPr>
        </p:nvSpPr>
        <p:spPr>
          <a:xfrm>
            <a:off x="983887" y="1185059"/>
            <a:ext cx="3491832" cy="4487882"/>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262626"/>
              </a:buClr>
              <a:buSzPts val="4400"/>
              <a:buFont typeface="Avenir"/>
              <a:buNone/>
            </a:pPr>
            <a:br>
              <a:rPr lang="en-US" sz="4400" dirty="0"/>
            </a:br>
            <a:r>
              <a:rPr lang="en-US" sz="4400" dirty="0"/>
              <a:t> HuggingFace-</a:t>
            </a:r>
            <a:br>
              <a:rPr lang="en-US" sz="4400" dirty="0"/>
            </a:br>
            <a:r>
              <a:rPr lang="en-US" sz="3200" dirty="0"/>
              <a:t>Modelle</a:t>
            </a:r>
            <a:br>
              <a:rPr lang="en-US" sz="3200" dirty="0"/>
            </a:br>
            <a:br>
              <a:rPr lang="en-US" sz="3200" dirty="0"/>
            </a:br>
            <a:br>
              <a:rPr lang="en-US" sz="4400" dirty="0"/>
            </a:br>
            <a:br>
              <a:rPr lang="en-US" sz="4400" dirty="0"/>
            </a:br>
            <a:br>
              <a:rPr lang="en-US" sz="1800" dirty="0"/>
            </a:br>
            <a:endParaRPr lang="en-US" sz="1800" dirty="0"/>
          </a:p>
        </p:txBody>
      </p:sp>
      <p:sp>
        <p:nvSpPr>
          <p:cNvPr id="430" name="Google Shape;430;p24"/>
          <p:cNvSpPr/>
          <p:nvPr/>
        </p:nvSpPr>
        <p:spPr>
          <a:xfrm>
            <a:off x="5759939" y="276008"/>
            <a:ext cx="6146615" cy="6305984"/>
          </a:xfrm>
          <a:prstGeom prst="rect">
            <a:avLst/>
          </a:prstGeom>
          <a:solidFill>
            <a:srgbClr val="BFBFB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431" name="Google Shape;431;p24"/>
          <p:cNvSpPr/>
          <p:nvPr/>
        </p:nvSpPr>
        <p:spPr>
          <a:xfrm>
            <a:off x="5925455" y="438912"/>
            <a:ext cx="5815584" cy="5980176"/>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4"/>
          <p:cNvSpPr txBox="1">
            <a:spLocks noGrp="1"/>
          </p:cNvSpPr>
          <p:nvPr>
            <p:ph type="body" idx="1"/>
          </p:nvPr>
        </p:nvSpPr>
        <p:spPr>
          <a:xfrm>
            <a:off x="6410590" y="1524000"/>
            <a:ext cx="4870512" cy="3962400"/>
          </a:xfrm>
          <a:prstGeom prst="rect">
            <a:avLst/>
          </a:prstGeom>
          <a:noFill/>
          <a:ln>
            <a:noFill/>
          </a:ln>
        </p:spPr>
        <p:txBody>
          <a:bodyPr spcFirstLastPara="1" wrap="square" lIns="91425" tIns="45700" rIns="91425" bIns="45700" anchor="ctr" anchorCtr="0">
            <a:normAutofit fontScale="40000" lnSpcReduction="20000"/>
          </a:bodyPr>
          <a:lstStyle/>
          <a:p>
            <a:pPr marL="0" lvl="0" indent="0" algn="justLow" rtl="0">
              <a:lnSpc>
                <a:spcPct val="110000"/>
              </a:lnSpc>
              <a:spcBef>
                <a:spcPts val="0"/>
              </a:spcBef>
              <a:spcAft>
                <a:spcPts val="0"/>
              </a:spcAft>
              <a:buSzPts val="2000"/>
              <a:buNone/>
            </a:pPr>
            <a:endParaRPr lang="de-DE" sz="1600" dirty="0"/>
          </a:p>
          <a:p>
            <a:pPr marL="0" lvl="0" indent="0" algn="justLow" rtl="0">
              <a:lnSpc>
                <a:spcPct val="110000"/>
              </a:lnSpc>
              <a:spcBef>
                <a:spcPts val="0"/>
              </a:spcBef>
              <a:spcAft>
                <a:spcPts val="0"/>
              </a:spcAft>
              <a:buSzPts val="2000"/>
              <a:buNone/>
            </a:pPr>
            <a:endParaRPr lang="de-DE" sz="1600" dirty="0"/>
          </a:p>
          <a:p>
            <a:pPr marL="0" lvl="0" indent="0" algn="justLow" rtl="0">
              <a:lnSpc>
                <a:spcPct val="110000"/>
              </a:lnSpc>
              <a:spcBef>
                <a:spcPts val="0"/>
              </a:spcBef>
              <a:spcAft>
                <a:spcPts val="0"/>
              </a:spcAft>
              <a:buSzPts val="2000"/>
              <a:buNone/>
            </a:pPr>
            <a:r>
              <a:rPr lang="de-DE" sz="3500" dirty="0"/>
              <a:t>1. Ich habe ein HuggingFace-Model verwendet. Das Model kann eine Antwort über Ihre Fragen über ein sehr lange Text, wie ein Email oder Diskussion mit Kunden sehr schnellerbringen.</a:t>
            </a:r>
            <a:br>
              <a:rPr lang="en-US" sz="3500" dirty="0"/>
            </a:br>
            <a:endParaRPr lang="de-DE" sz="3500" dirty="0"/>
          </a:p>
          <a:p>
            <a:pPr marL="0" lvl="0" indent="0" algn="justLow" rtl="0">
              <a:lnSpc>
                <a:spcPct val="110000"/>
              </a:lnSpc>
              <a:spcBef>
                <a:spcPts val="0"/>
              </a:spcBef>
              <a:spcAft>
                <a:spcPts val="0"/>
              </a:spcAft>
              <a:buSzPts val="2000"/>
              <a:buNone/>
            </a:pPr>
            <a:r>
              <a:rPr lang="de-DE" sz="3500" dirty="0"/>
              <a:t>Website: HuggingFace.co</a:t>
            </a:r>
          </a:p>
          <a:p>
            <a:pPr marL="0" lvl="0" indent="0" algn="justLow" rtl="0">
              <a:lnSpc>
                <a:spcPct val="110000"/>
              </a:lnSpc>
              <a:spcBef>
                <a:spcPts val="0"/>
              </a:spcBef>
              <a:spcAft>
                <a:spcPts val="0"/>
              </a:spcAft>
              <a:buSzPts val="2000"/>
              <a:buNone/>
            </a:pPr>
            <a:r>
              <a:rPr lang="de-DE" sz="3500" dirty="0"/>
              <a:t>Filtered Model: Question &amp; Answer</a:t>
            </a:r>
          </a:p>
          <a:p>
            <a:pPr marL="0" lvl="0" indent="0" algn="justLow" rtl="0">
              <a:lnSpc>
                <a:spcPct val="110000"/>
              </a:lnSpc>
              <a:spcBef>
                <a:spcPts val="0"/>
              </a:spcBef>
              <a:spcAft>
                <a:spcPts val="0"/>
              </a:spcAft>
              <a:buSzPts val="2000"/>
              <a:buNone/>
            </a:pPr>
            <a:r>
              <a:rPr lang="de-DE" sz="3500" dirty="0"/>
              <a:t>Model: BERT large model (uncased) whole word masking finetuned on SQuAD.</a:t>
            </a:r>
          </a:p>
          <a:p>
            <a:pPr marL="0" lvl="0" indent="0" algn="justLow" rtl="0">
              <a:lnSpc>
                <a:spcPct val="110000"/>
              </a:lnSpc>
              <a:spcBef>
                <a:spcPts val="0"/>
              </a:spcBef>
              <a:spcAft>
                <a:spcPts val="0"/>
              </a:spcAft>
              <a:buSzPts val="2000"/>
              <a:buNone/>
            </a:pPr>
            <a:endParaRPr sz="3500" dirty="0"/>
          </a:p>
          <a:p>
            <a:pPr marL="0" lvl="0" indent="0" algn="l" rtl="0">
              <a:lnSpc>
                <a:spcPct val="110000"/>
              </a:lnSpc>
              <a:spcBef>
                <a:spcPts val="900"/>
              </a:spcBef>
              <a:spcAft>
                <a:spcPts val="0"/>
              </a:spcAft>
              <a:buSzPts val="2000"/>
              <a:buNone/>
            </a:pPr>
            <a:endParaRPr sz="3500" dirty="0"/>
          </a:p>
          <a:p>
            <a:pPr marL="0" lvl="0" indent="0" algn="l" rtl="0">
              <a:lnSpc>
                <a:spcPct val="110000"/>
              </a:lnSpc>
              <a:spcBef>
                <a:spcPts val="900"/>
              </a:spcBef>
              <a:spcAft>
                <a:spcPts val="0"/>
              </a:spcAft>
              <a:buSzPts val="2000"/>
              <a:buNone/>
            </a:pPr>
            <a:endParaRPr sz="3500" dirty="0"/>
          </a:p>
          <a:p>
            <a:pPr marL="0" lvl="0" indent="0" algn="l" rtl="0">
              <a:lnSpc>
                <a:spcPct val="110000"/>
              </a:lnSpc>
              <a:spcBef>
                <a:spcPts val="900"/>
              </a:spcBef>
              <a:spcAft>
                <a:spcPts val="0"/>
              </a:spcAft>
              <a:buSzPts val="2000"/>
              <a:buNone/>
            </a:pPr>
            <a:r>
              <a:rPr lang="de-DE" sz="3500" dirty="0"/>
              <a:t>2. Ein Model, das Text in Bilder umwandelt.</a:t>
            </a:r>
          </a:p>
          <a:p>
            <a:pPr marL="0" lvl="0" indent="0" algn="l" rtl="0">
              <a:lnSpc>
                <a:spcPct val="110000"/>
              </a:lnSpc>
              <a:spcBef>
                <a:spcPts val="900"/>
              </a:spcBef>
              <a:spcAft>
                <a:spcPts val="0"/>
              </a:spcAft>
              <a:buSzPts val="2000"/>
              <a:buNone/>
            </a:pPr>
            <a:r>
              <a:rPr lang="de-DE" sz="3500" dirty="0"/>
              <a:t>https://huggingface.co/space/stabilityai/stable-diffusion</a:t>
            </a:r>
          </a:p>
          <a:p>
            <a:pPr marL="0" lvl="0" indent="0" algn="l" rtl="0">
              <a:lnSpc>
                <a:spcPct val="110000"/>
              </a:lnSpc>
              <a:spcBef>
                <a:spcPts val="900"/>
              </a:spcBef>
              <a:spcAft>
                <a:spcPts val="0"/>
              </a:spcAft>
              <a:buSzPts val="2000"/>
              <a:buNone/>
            </a:pPr>
            <a:endParaRPr sz="2000" dirty="0"/>
          </a:p>
        </p:txBody>
      </p:sp>
      <p:sp>
        <p:nvSpPr>
          <p:cNvPr id="2" name="Google Shape;362;p20">
            <a:extLst>
              <a:ext uri="{FF2B5EF4-FFF2-40B4-BE49-F238E27FC236}">
                <a16:creationId xmlns:a16="http://schemas.microsoft.com/office/drawing/2014/main" id="{4C48D1F8-AF17-09A4-E10A-5429D0F616F7}"/>
              </a:ext>
            </a:extLst>
          </p:cNvPr>
          <p:cNvSpPr/>
          <p:nvPr/>
        </p:nvSpPr>
        <p:spPr>
          <a:xfrm>
            <a:off x="7772400" y="-13447"/>
            <a:ext cx="1920240" cy="73152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t>HuggingFace</a:t>
            </a:r>
            <a:endParaRPr dirty="0"/>
          </a:p>
        </p:txBody>
      </p:sp>
      <p:sp>
        <p:nvSpPr>
          <p:cNvPr id="4" name="Rectangle 3">
            <a:extLst>
              <a:ext uri="{FF2B5EF4-FFF2-40B4-BE49-F238E27FC236}">
                <a16:creationId xmlns:a16="http://schemas.microsoft.com/office/drawing/2014/main" id="{FC872C4A-8777-D8B9-75BC-D827F83D6E49}"/>
              </a:ext>
            </a:extLst>
          </p:cNvPr>
          <p:cNvSpPr/>
          <p:nvPr/>
        </p:nvSpPr>
        <p:spPr>
          <a:xfrm>
            <a:off x="1066800" y="4030682"/>
            <a:ext cx="3154315"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Dies funktioniert als Prozesssteuerung / Automatisierung. Z.B. KI verarbeitet Eingangspost und Kundenkummunikation.</a:t>
            </a:r>
            <a:endParaRPr lang="en-US" dirty="0"/>
          </a:p>
        </p:txBody>
      </p:sp>
    </p:spTree>
    <p:extLst>
      <p:ext uri="{BB962C8B-B14F-4D97-AF65-F5344CB8AC3E}">
        <p14:creationId xmlns:p14="http://schemas.microsoft.com/office/powerpoint/2010/main" val="4004693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de-DE" dirty="0"/>
              <a:t>E</a:t>
            </a:r>
            <a:r>
              <a:rPr lang="en-US" dirty="0"/>
              <a:t>inführung</a:t>
            </a:r>
            <a:endParaRPr dirty="0"/>
          </a:p>
        </p:txBody>
      </p:sp>
      <p:sp>
        <p:nvSpPr>
          <p:cNvPr id="158" name="Google Shape;158;p3"/>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fontScale="70000" lnSpcReduction="20000"/>
          </a:bodyPr>
          <a:lstStyle/>
          <a:p>
            <a:pPr marL="0" lvl="0" indent="0" algn="justLow" rtl="0">
              <a:lnSpc>
                <a:spcPct val="110000"/>
              </a:lnSpc>
              <a:spcBef>
                <a:spcPts val="0"/>
              </a:spcBef>
              <a:spcAft>
                <a:spcPts val="0"/>
              </a:spcAft>
              <a:buSzPts val="3330"/>
              <a:buNone/>
            </a:pPr>
            <a:r>
              <a:rPr lang="en-US" sz="3200" dirty="0">
                <a:ea typeface="Inter"/>
                <a:cs typeface="Inter"/>
                <a:sym typeface="Inter"/>
              </a:rPr>
              <a:t>Herz-Kreislauf-Erkrankungen (CVD) sind immer noch eine der häufigsten Todesursachen weltweit. Datenanalyse und ML-Modelle können bei der Früherkennung und Präventen von Herz-Kreislauf-Erkrankungen helfen. Die Datenquelle ist Kaggle und das Format ist csv</a:t>
            </a:r>
            <a:r>
              <a:rPr lang="en-US" sz="3200" dirty="0"/>
              <a:t>. Diese Daten stamen aus den USA und beziehen sich auf Lebensstilfaktoren einer Person, die dazu beitragen können, dass sie einem Risiko für jede Form von Herz-Kreislauf-Erkrankungen ausgesetzt sind.</a:t>
            </a:r>
            <a:endParaRPr lang="en-US" sz="3200" dirty="0">
              <a:ea typeface="Inter"/>
              <a:cs typeface="Inter"/>
              <a:sym typeface="Inter"/>
            </a:endParaRPr>
          </a:p>
          <a:p>
            <a:pPr marL="0" lvl="0" indent="0" algn="justLow" rtl="0">
              <a:lnSpc>
                <a:spcPct val="110000"/>
              </a:lnSpc>
              <a:spcBef>
                <a:spcPts val="0"/>
              </a:spcBef>
              <a:spcAft>
                <a:spcPts val="0"/>
              </a:spcAft>
              <a:buSzPts val="3330"/>
              <a:buNone/>
            </a:pPr>
            <a:r>
              <a:rPr lang="en-US" sz="3200" dirty="0">
                <a:ea typeface="Inter"/>
                <a:cs typeface="Inter"/>
                <a:sym typeface="Inter"/>
              </a:rPr>
              <a:t>In diesem Projekt konzentieren wir uns auf die Datenexploration, Datenanalyse (Merkmalsanalyse) und verschidene Arten der Datenvisualisierung, um mehr über Faktoren und Gründe zu verstehen, die zu Herzkrankungen führen. Zum Codieren verwendeten wir generative KI-tools wie chat GPt und HuggingFace.</a:t>
            </a:r>
          </a:p>
          <a:p>
            <a:pPr marL="0" lvl="0" indent="0" algn="justLow" rtl="0">
              <a:lnSpc>
                <a:spcPct val="110000"/>
              </a:lnSpc>
              <a:spcBef>
                <a:spcPts val="0"/>
              </a:spcBef>
              <a:spcAft>
                <a:spcPts val="0"/>
              </a:spcAft>
              <a:buSzPts val="3330"/>
              <a:buNone/>
            </a:pPr>
            <a:r>
              <a:rPr lang="en-US" sz="3200" dirty="0">
                <a:ea typeface="Inter"/>
                <a:cs typeface="Inter"/>
                <a:sym typeface="Inter"/>
              </a:rPr>
              <a:t>Außerdem beantworten wir eine Frage mithilfe von Modellen des maschinellen Lernens.</a:t>
            </a:r>
          </a:p>
          <a:p>
            <a:pPr marL="182880" lvl="0" indent="-94805" algn="l" rtl="0">
              <a:lnSpc>
                <a:spcPct val="110000"/>
              </a:lnSpc>
              <a:spcBef>
                <a:spcPts val="900"/>
              </a:spcBef>
              <a:spcAft>
                <a:spcPts val="0"/>
              </a:spcAft>
              <a:buSzPts val="1387"/>
              <a:buNone/>
            </a:pPr>
            <a:endParaRPr sz="13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de-DE" dirty="0"/>
              <a:t>E</a:t>
            </a:r>
            <a:r>
              <a:rPr lang="en-US" dirty="0"/>
              <a:t>inführung</a:t>
            </a:r>
            <a:endParaRPr dirty="0"/>
          </a:p>
        </p:txBody>
      </p:sp>
      <p:sp>
        <p:nvSpPr>
          <p:cNvPr id="164" name="Google Shape;164;p4"/>
          <p:cNvSpPr txBox="1">
            <a:spLocks noGrp="1"/>
          </p:cNvSpPr>
          <p:nvPr>
            <p:ph type="body" idx="1"/>
          </p:nvPr>
        </p:nvSpPr>
        <p:spPr>
          <a:xfrm>
            <a:off x="1066800" y="2103119"/>
            <a:ext cx="10058400" cy="4430845"/>
          </a:xfrm>
          <a:prstGeom prst="rect">
            <a:avLst/>
          </a:prstGeom>
          <a:noFill/>
          <a:ln>
            <a:noFill/>
          </a:ln>
        </p:spPr>
        <p:txBody>
          <a:bodyPr spcFirstLastPara="1" wrap="square" lIns="91425" tIns="45700" rIns="91425" bIns="45700" anchor="t" anchorCtr="0">
            <a:normAutofit/>
          </a:bodyPr>
          <a:lstStyle/>
          <a:p>
            <a:pPr marL="114300" indent="0" algn="justLow">
              <a:buNone/>
            </a:pPr>
            <a:r>
              <a:rPr lang="en-US" sz="2200" b="0" i="0" u="none" strike="noStrike" baseline="0" dirty="0"/>
              <a:t>Die genaue Vorhersage des CVD-Risikos auf der Grundlage persönlicher Lebensstilfaktoren spielt eine entscheidende Rolle bei der Ermöglichung einer frühzeitigen </a:t>
            </a:r>
            <a:r>
              <a:rPr lang="en-US" sz="2200" dirty="0"/>
              <a:t>Intervention und der Umsetzung vorbeugender Maßnahmen. Algorithmen für maschinelles Lernen haben sich in diesem Bereich als wertvolle Wekzeuge erwiesen.</a:t>
            </a:r>
          </a:p>
          <a:p>
            <a:pPr marL="114300" indent="0" algn="justLow">
              <a:buNone/>
            </a:pPr>
            <a:r>
              <a:rPr lang="en-US" sz="2200" dirty="0"/>
              <a:t>Genauer gesagt haben, wir das Random Forest-Modell als geeignetes Klassifizirungsmodell verwendet, da das Target Merkmal ‘Heart_Disease’ ist.</a:t>
            </a:r>
            <a:endParaRPr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000"/>
              <a:buFont typeface="Avenir"/>
              <a:buNone/>
            </a:pPr>
            <a:r>
              <a:rPr lang="en-US" dirty="0"/>
              <a:t>Datenverarbeitung</a:t>
            </a:r>
            <a:endParaRPr dirty="0"/>
          </a:p>
        </p:txBody>
      </p:sp>
      <p:sp>
        <p:nvSpPr>
          <p:cNvPr id="170" name="Google Shape;170;p5"/>
          <p:cNvSpPr txBox="1">
            <a:spLocks noGrp="1"/>
          </p:cNvSpPr>
          <p:nvPr>
            <p:ph type="body" idx="1"/>
          </p:nvPr>
        </p:nvSpPr>
        <p:spPr>
          <a:xfrm>
            <a:off x="1066800" y="2103120"/>
            <a:ext cx="10058400" cy="3849624"/>
          </a:xfrm>
          <a:prstGeom prst="rect">
            <a:avLst/>
          </a:prstGeom>
          <a:noFill/>
          <a:ln>
            <a:noFill/>
          </a:ln>
        </p:spPr>
        <p:txBody>
          <a:bodyPr spcFirstLastPara="1" wrap="square" lIns="91425" tIns="45700" rIns="91425" bIns="45700" anchor="t" anchorCtr="0">
            <a:normAutofit/>
          </a:bodyPr>
          <a:lstStyle/>
          <a:p>
            <a:pPr marL="182880" lvl="0" indent="-203200" algn="l" rtl="0">
              <a:lnSpc>
                <a:spcPct val="110000"/>
              </a:lnSpc>
              <a:spcBef>
                <a:spcPts val="0"/>
              </a:spcBef>
              <a:spcAft>
                <a:spcPts val="0"/>
              </a:spcAft>
              <a:buSzPts val="3200"/>
              <a:buFont typeface="Noto Sans Symbols"/>
              <a:buChar char="❖"/>
            </a:pPr>
            <a:r>
              <a:rPr lang="en-US" sz="3200" dirty="0">
                <a:latin typeface="Inter"/>
                <a:ea typeface="Inter"/>
                <a:cs typeface="Inter"/>
                <a:sym typeface="Inter"/>
              </a:rPr>
              <a:t>  NAN values: </a:t>
            </a:r>
            <a:r>
              <a:rPr lang="de-DE" sz="3200" dirty="0">
                <a:latin typeface="Inter"/>
                <a:ea typeface="Inter"/>
                <a:cs typeface="Inter"/>
                <a:sym typeface="Inter"/>
              </a:rPr>
              <a:t>Merkalen mit mehr als 50% unbekanntem Wer wurden gelöscht, die Daten wurden jedoch bereinigt.</a:t>
            </a:r>
            <a:endParaRPr dirty="0"/>
          </a:p>
          <a:p>
            <a:pPr marL="182880" lvl="0" indent="-203200" algn="l" rtl="0">
              <a:lnSpc>
                <a:spcPct val="110000"/>
              </a:lnSpc>
              <a:spcBef>
                <a:spcPts val="900"/>
              </a:spcBef>
              <a:spcAft>
                <a:spcPts val="0"/>
              </a:spcAft>
              <a:buSzPts val="3200"/>
              <a:buFont typeface="Noto Sans Symbols"/>
              <a:buChar char="❖"/>
            </a:pPr>
            <a:r>
              <a:rPr lang="en-US" sz="3200" dirty="0">
                <a:latin typeface="Inter"/>
                <a:ea typeface="Inter"/>
                <a:cs typeface="Inter"/>
                <a:sym typeface="Inter"/>
              </a:rPr>
              <a:t>  Die Datenverarbeitung ist abgeschlossen.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76" name="Google Shape;176;p6"/>
          <p:cNvSpPr/>
          <p:nvPr/>
        </p:nvSpPr>
        <p:spPr>
          <a:xfrm>
            <a:off x="473982" y="488542"/>
            <a:ext cx="11244036" cy="588091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cxnSp>
        <p:nvCxnSpPr>
          <p:cNvPr id="177" name="Google Shape;177;p6"/>
          <p:cNvCxnSpPr/>
          <p:nvPr/>
        </p:nvCxnSpPr>
        <p:spPr>
          <a:xfrm>
            <a:off x="4684442" y="2057401"/>
            <a:ext cx="0" cy="2743200"/>
          </a:xfrm>
          <a:prstGeom prst="straightConnector1">
            <a:avLst/>
          </a:prstGeom>
          <a:noFill/>
          <a:ln w="15875" cap="flat" cmpd="sng">
            <a:solidFill>
              <a:srgbClr val="FFFFFF"/>
            </a:solidFill>
            <a:prstDash val="solid"/>
            <a:round/>
            <a:headEnd type="none" w="sm" len="sm"/>
            <a:tailEnd type="none" w="sm" len="sm"/>
          </a:ln>
        </p:spPr>
      </p:cxnSp>
      <p:sp>
        <p:nvSpPr>
          <p:cNvPr id="178" name="Google Shape;178;p6"/>
          <p:cNvSpPr/>
          <p:nvPr/>
        </p:nvSpPr>
        <p:spPr>
          <a:xfrm>
            <a:off x="669036" y="685800"/>
            <a:ext cx="10853928" cy="5486400"/>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6"/>
          <p:cNvSpPr txBox="1">
            <a:spLocks noGrp="1"/>
          </p:cNvSpPr>
          <p:nvPr>
            <p:ph type="title"/>
          </p:nvPr>
        </p:nvSpPr>
        <p:spPr>
          <a:xfrm>
            <a:off x="866440" y="1000370"/>
            <a:ext cx="3462079" cy="485726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400"/>
              <a:buFont typeface="Avenir"/>
              <a:buNone/>
            </a:pPr>
            <a:r>
              <a:rPr lang="de-DE" sz="4400" dirty="0">
                <a:solidFill>
                  <a:srgbClr val="FFFFFF"/>
                </a:solidFill>
              </a:rPr>
              <a:t>M</a:t>
            </a:r>
            <a:r>
              <a:rPr lang="en-US" sz="4400" dirty="0">
                <a:solidFill>
                  <a:srgbClr val="FFFFFF"/>
                </a:solidFill>
              </a:rPr>
              <a:t>erkmalen</a:t>
            </a:r>
            <a:endParaRPr dirty="0"/>
          </a:p>
        </p:txBody>
      </p:sp>
      <p:sp>
        <p:nvSpPr>
          <p:cNvPr id="180" name="Google Shape;180;p6"/>
          <p:cNvSpPr txBox="1">
            <a:spLocks noGrp="1"/>
          </p:cNvSpPr>
          <p:nvPr>
            <p:ph type="body" idx="1"/>
          </p:nvPr>
        </p:nvSpPr>
        <p:spPr>
          <a:xfrm>
            <a:off x="4963691" y="1000370"/>
            <a:ext cx="6212310" cy="4857262"/>
          </a:xfrm>
          <a:prstGeom prst="rect">
            <a:avLst/>
          </a:prstGeom>
          <a:noFill/>
          <a:ln>
            <a:noFill/>
          </a:ln>
        </p:spPr>
        <p:txBody>
          <a:bodyPr spcFirstLastPara="1" wrap="square" lIns="91425" tIns="45700" rIns="91425" bIns="45700" anchor="ctr" anchorCtr="0">
            <a:normAutofit/>
          </a:bodyPr>
          <a:lstStyle/>
          <a:p>
            <a:pPr marL="0" lvl="0" indent="0" algn="justLow" rtl="0">
              <a:lnSpc>
                <a:spcPct val="110000"/>
              </a:lnSpc>
              <a:spcBef>
                <a:spcPts val="0"/>
              </a:spcBef>
              <a:spcAft>
                <a:spcPts val="0"/>
              </a:spcAft>
              <a:buSzPts val="2800"/>
              <a:buNone/>
            </a:pPr>
            <a:r>
              <a:rPr lang="de-DE" sz="2400" dirty="0">
                <a:solidFill>
                  <a:schemeClr val="lt1"/>
                </a:solidFill>
                <a:latin typeface="Inter"/>
                <a:ea typeface="Inter"/>
                <a:cs typeface="Inter"/>
                <a:sym typeface="Inter"/>
              </a:rPr>
              <a:t>Es gibt 19 Merkmalen (kategorialen und numerischen) wie General_Health, Checkup, </a:t>
            </a:r>
            <a:r>
              <a:rPr lang="de-DE" sz="2400" dirty="0" err="1">
                <a:solidFill>
                  <a:schemeClr val="lt1"/>
                </a:solidFill>
                <a:latin typeface="Inter"/>
                <a:ea typeface="Inter"/>
                <a:cs typeface="Inter"/>
                <a:sym typeface="Inter"/>
              </a:rPr>
              <a:t>Alcohol,_Consumption</a:t>
            </a:r>
            <a:r>
              <a:rPr lang="de-DE" sz="2400" dirty="0">
                <a:solidFill>
                  <a:schemeClr val="lt1"/>
                </a:solidFill>
                <a:latin typeface="Inter"/>
                <a:ea typeface="Inter"/>
                <a:cs typeface="Inter"/>
                <a:sym typeface="Inter"/>
              </a:rPr>
              <a:t>, </a:t>
            </a:r>
            <a:r>
              <a:rPr lang="de-DE" sz="2400" dirty="0" err="1">
                <a:solidFill>
                  <a:schemeClr val="lt1"/>
                </a:solidFill>
                <a:latin typeface="Inter"/>
                <a:ea typeface="Inter"/>
                <a:cs typeface="Inter"/>
                <a:sym typeface="Inter"/>
              </a:rPr>
              <a:t>Smoking_History</a:t>
            </a:r>
            <a:r>
              <a:rPr lang="de-DE" sz="2400" dirty="0">
                <a:solidFill>
                  <a:schemeClr val="lt1"/>
                </a:solidFill>
                <a:latin typeface="Inter"/>
                <a:ea typeface="Inter"/>
                <a:cs typeface="Inter"/>
                <a:sym typeface="Inter"/>
              </a:rPr>
              <a:t>, Diabetes und </a:t>
            </a:r>
            <a:r>
              <a:rPr lang="de-DE" sz="2400" dirty="0" err="1">
                <a:solidFill>
                  <a:schemeClr val="lt1"/>
                </a:solidFill>
                <a:latin typeface="Inter"/>
                <a:ea typeface="Inter"/>
                <a:cs typeface="Inter"/>
                <a:sym typeface="Inter"/>
              </a:rPr>
              <a:t>Heart_Disease</a:t>
            </a:r>
            <a:r>
              <a:rPr lang="de-DE" sz="2400" dirty="0">
                <a:solidFill>
                  <a:schemeClr val="lt1"/>
                </a:solidFill>
                <a:latin typeface="Inter"/>
                <a:ea typeface="Inter"/>
                <a:cs typeface="Inter"/>
                <a:sym typeface="Inter"/>
              </a:rPr>
              <a:t> usw. </a:t>
            </a:r>
            <a:endParaRPr sz="2400" dirty="0">
              <a:solidFill>
                <a:schemeClr val="lt1"/>
              </a:solidFill>
              <a:latin typeface="Inter"/>
              <a:ea typeface="Inter"/>
              <a:cs typeface="Inter"/>
              <a:sym typeface="Inter"/>
            </a:endParaRPr>
          </a:p>
          <a:p>
            <a:pPr marL="182880" lvl="0" indent="-55879" algn="l" rtl="0">
              <a:lnSpc>
                <a:spcPct val="110000"/>
              </a:lnSpc>
              <a:spcBef>
                <a:spcPts val="900"/>
              </a:spcBef>
              <a:spcAft>
                <a:spcPts val="0"/>
              </a:spcAft>
              <a:buSzPts val="2000"/>
              <a:buNone/>
            </a:pPr>
            <a:endParaRPr sz="2000" dirty="0">
              <a:solidFill>
                <a:srgbClr val="FFFFFF"/>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21CB0F-5114-BA21-72D0-D4C333F263C4}"/>
              </a:ext>
            </a:extLst>
          </p:cNvPr>
          <p:cNvSpPr txBox="1"/>
          <p:nvPr/>
        </p:nvSpPr>
        <p:spPr>
          <a:xfrm>
            <a:off x="2057400" y="5931813"/>
            <a:ext cx="7391400" cy="523220"/>
          </a:xfrm>
          <a:prstGeom prst="rect">
            <a:avLst/>
          </a:prstGeom>
          <a:noFill/>
        </p:spPr>
        <p:txBody>
          <a:bodyPr wrap="square">
            <a:spAutoFit/>
          </a:bodyPr>
          <a:lstStyle/>
          <a:p>
            <a:r>
              <a:rPr lang="de-DE" dirty="0"/>
              <a:t>Die erste Ansicht des Datensatzes besteht aus 12 kategorialen Merkmalen und sieben numerischen Merkmalen..</a:t>
            </a:r>
            <a:endParaRPr lang="en-US" dirty="0"/>
          </a:p>
        </p:txBody>
      </p:sp>
      <p:pic>
        <p:nvPicPr>
          <p:cNvPr id="5" name="Picture 4" descr="A close-up of a paper">
            <a:extLst>
              <a:ext uri="{FF2B5EF4-FFF2-40B4-BE49-F238E27FC236}">
                <a16:creationId xmlns:a16="http://schemas.microsoft.com/office/drawing/2014/main" id="{85C3A925-590A-9FD1-9026-177D99D1CC36}"/>
              </a:ext>
            </a:extLst>
          </p:cNvPr>
          <p:cNvPicPr>
            <a:picLocks noChangeAspect="1"/>
          </p:cNvPicPr>
          <p:nvPr/>
        </p:nvPicPr>
        <p:blipFill>
          <a:blip r:embed="rId2"/>
          <a:stretch>
            <a:fillRect/>
          </a:stretch>
        </p:blipFill>
        <p:spPr>
          <a:xfrm>
            <a:off x="1143000" y="685800"/>
            <a:ext cx="4419600" cy="5096590"/>
          </a:xfrm>
          <a:prstGeom prst="rect">
            <a:avLst/>
          </a:prstGeom>
        </p:spPr>
      </p:pic>
      <p:pic>
        <p:nvPicPr>
          <p:cNvPr id="7" name="Picture 6" descr="A screenshot of a computer">
            <a:extLst>
              <a:ext uri="{FF2B5EF4-FFF2-40B4-BE49-F238E27FC236}">
                <a16:creationId xmlns:a16="http://schemas.microsoft.com/office/drawing/2014/main" id="{4A02A1D6-FA16-C256-D209-533F4E4470C9}"/>
              </a:ext>
            </a:extLst>
          </p:cNvPr>
          <p:cNvPicPr>
            <a:picLocks noChangeAspect="1"/>
          </p:cNvPicPr>
          <p:nvPr/>
        </p:nvPicPr>
        <p:blipFill>
          <a:blip r:embed="rId3"/>
          <a:stretch>
            <a:fillRect/>
          </a:stretch>
        </p:blipFill>
        <p:spPr>
          <a:xfrm>
            <a:off x="5606584" y="685800"/>
            <a:ext cx="4909015" cy="5096590"/>
          </a:xfrm>
          <a:prstGeom prst="rect">
            <a:avLst/>
          </a:prstGeom>
        </p:spPr>
      </p:pic>
    </p:spTree>
    <p:extLst>
      <p:ext uri="{BB962C8B-B14F-4D97-AF65-F5344CB8AC3E}">
        <p14:creationId xmlns:p14="http://schemas.microsoft.com/office/powerpoint/2010/main" val="324104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p:nvPr/>
        </p:nvSpPr>
        <p:spPr>
          <a:xfrm>
            <a:off x="16669"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187" name="Google Shape;187;p7"/>
          <p:cNvSpPr/>
          <p:nvPr/>
        </p:nvSpPr>
        <p:spPr>
          <a:xfrm>
            <a:off x="6769100" y="393365"/>
            <a:ext cx="5018211" cy="6035547"/>
          </a:xfrm>
          <a:prstGeom prst="rect">
            <a:avLst/>
          </a:prstGeom>
          <a:noFill/>
          <a:ln w="9525" cap="flat" cmpd="sng">
            <a:solidFill>
              <a:srgbClr val="FEFEF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a:ea typeface="Avenir"/>
              <a:cs typeface="Avenir"/>
              <a:sym typeface="Avenir"/>
            </a:endParaRPr>
          </a:p>
        </p:txBody>
      </p:sp>
      <p:sp>
        <p:nvSpPr>
          <p:cNvPr id="5" name="Title 4">
            <a:extLst>
              <a:ext uri="{FF2B5EF4-FFF2-40B4-BE49-F238E27FC236}">
                <a16:creationId xmlns:a16="http://schemas.microsoft.com/office/drawing/2014/main" id="{2870490C-9DE5-174E-A7FB-FD6ED761479A}"/>
              </a:ext>
            </a:extLst>
          </p:cNvPr>
          <p:cNvSpPr>
            <a:spLocks noGrp="1"/>
          </p:cNvSpPr>
          <p:nvPr>
            <p:ph type="title"/>
          </p:nvPr>
        </p:nvSpPr>
        <p:spPr>
          <a:xfrm>
            <a:off x="1066800" y="642594"/>
            <a:ext cx="10058400" cy="639135"/>
          </a:xfrm>
        </p:spPr>
        <p:txBody>
          <a:bodyPr>
            <a:normAutofit fontScale="90000"/>
          </a:bodyPr>
          <a:lstStyle/>
          <a:p>
            <a:r>
              <a:rPr lang="de-DE" dirty="0">
                <a:solidFill>
                  <a:schemeClr val="tx1"/>
                </a:solidFill>
              </a:rPr>
              <a:t> </a:t>
            </a:r>
            <a:endParaRPr lang="en-US" dirty="0">
              <a:solidFill>
                <a:schemeClr val="tx1"/>
              </a:solidFill>
            </a:endParaRPr>
          </a:p>
        </p:txBody>
      </p:sp>
      <p:sp>
        <p:nvSpPr>
          <p:cNvPr id="6" name="Title 4">
            <a:extLst>
              <a:ext uri="{FF2B5EF4-FFF2-40B4-BE49-F238E27FC236}">
                <a16:creationId xmlns:a16="http://schemas.microsoft.com/office/drawing/2014/main" id="{5EF2C200-5061-A940-71BA-2D132BC38545}"/>
              </a:ext>
            </a:extLst>
          </p:cNvPr>
          <p:cNvSpPr txBox="1">
            <a:spLocks/>
          </p:cNvSpPr>
          <p:nvPr/>
        </p:nvSpPr>
        <p:spPr>
          <a:xfrm>
            <a:off x="990600" y="552633"/>
            <a:ext cx="10058400" cy="612808"/>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FEFEFE"/>
              </a:buClr>
              <a:buSzPts val="1800"/>
              <a:buFont typeface="Avenir"/>
              <a:buNone/>
              <a:defRPr sz="4000" b="0" i="0" u="none" strike="noStrike" cap="none">
                <a:solidFill>
                  <a:srgbClr val="FEFEFE"/>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dirty="0">
                <a:solidFill>
                  <a:schemeClr val="tx1"/>
                </a:solidFill>
              </a:rPr>
              <a:t>Statistische Beschreibung des Datensatzes</a:t>
            </a:r>
            <a:endParaRPr lang="en-US" dirty="0">
              <a:solidFill>
                <a:schemeClr val="tx1"/>
              </a:solidFill>
            </a:endParaRPr>
          </a:p>
        </p:txBody>
      </p:sp>
      <p:sp>
        <p:nvSpPr>
          <p:cNvPr id="2" name="Google Shape;376;p21">
            <a:extLst>
              <a:ext uri="{FF2B5EF4-FFF2-40B4-BE49-F238E27FC236}">
                <a16:creationId xmlns:a16="http://schemas.microsoft.com/office/drawing/2014/main" id="{5CECF71B-8BA4-4993-D5C7-7BBE6E2693BB}"/>
              </a:ext>
            </a:extLst>
          </p:cNvPr>
          <p:cNvSpPr/>
          <p:nvPr/>
        </p:nvSpPr>
        <p:spPr>
          <a:xfrm>
            <a:off x="9515532" y="2967001"/>
            <a:ext cx="1544062" cy="1544062"/>
          </a:xfrm>
          <a:prstGeom prst="ellipse">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377;p21">
            <a:extLst>
              <a:ext uri="{FF2B5EF4-FFF2-40B4-BE49-F238E27FC236}">
                <a16:creationId xmlns:a16="http://schemas.microsoft.com/office/drawing/2014/main" id="{E5617F6B-7B54-C8E6-F70B-F1A3F9C79DAE}"/>
              </a:ext>
            </a:extLst>
          </p:cNvPr>
          <p:cNvSpPr/>
          <p:nvPr/>
        </p:nvSpPr>
        <p:spPr>
          <a:xfrm>
            <a:off x="9858160" y="3276600"/>
            <a:ext cx="885937" cy="88593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A table with numbers and a number of objects">
            <a:extLst>
              <a:ext uri="{FF2B5EF4-FFF2-40B4-BE49-F238E27FC236}">
                <a16:creationId xmlns:a16="http://schemas.microsoft.com/office/drawing/2014/main" id="{8D0BFC37-E5D0-032E-1A98-50FB041F807F}"/>
              </a:ext>
            </a:extLst>
          </p:cNvPr>
          <p:cNvPicPr>
            <a:picLocks noChangeAspect="1"/>
          </p:cNvPicPr>
          <p:nvPr/>
        </p:nvPicPr>
        <p:blipFill>
          <a:blip r:embed="rId4"/>
          <a:stretch>
            <a:fillRect/>
          </a:stretch>
        </p:blipFill>
        <p:spPr>
          <a:xfrm>
            <a:off x="1171407" y="2263064"/>
            <a:ext cx="7532015" cy="2952750"/>
          </a:xfrm>
          <a:prstGeom prst="rect">
            <a:avLst/>
          </a:prstGeom>
        </p:spPr>
      </p:pic>
    </p:spTree>
    <p:extLst>
      <p:ext uri="{BB962C8B-B14F-4D97-AF65-F5344CB8AC3E}">
        <p14:creationId xmlns:p14="http://schemas.microsoft.com/office/powerpoint/2010/main" val="466375790"/>
      </p:ext>
    </p:extLst>
  </p:cSld>
  <p:clrMapOvr>
    <a:masterClrMapping/>
  </p:clrMapOvr>
</p:sld>
</file>

<file path=ppt/theme/theme1.xml><?xml version="1.0" encoding="utf-8"?>
<a:theme xmlns:a="http://schemas.openxmlformats.org/drawingml/2006/main" name="SavonVTI">
  <a:themeElements>
    <a:clrScheme name="Custom 46">
      <a:dk1>
        <a:srgbClr val="000000"/>
      </a:dk1>
      <a:lt1>
        <a:srgbClr val="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VTI">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vonVTI">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1131</Words>
  <Application>Microsoft Office PowerPoint</Application>
  <PresentationFormat>Widescreen</PresentationFormat>
  <Paragraphs>154</Paragraphs>
  <Slides>31</Slides>
  <Notes>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Courier New</vt:lpstr>
      <vt:lpstr>Avenir</vt:lpstr>
      <vt:lpstr>Inter</vt:lpstr>
      <vt:lpstr>Garamond</vt:lpstr>
      <vt:lpstr>Noto Sans Symbols</vt:lpstr>
      <vt:lpstr>Calibri</vt:lpstr>
      <vt:lpstr>Wingdings</vt:lpstr>
      <vt:lpstr>SavonVTI</vt:lpstr>
      <vt:lpstr>SavonVTI</vt:lpstr>
      <vt:lpstr>SavonVTI</vt:lpstr>
      <vt:lpstr>    </vt:lpstr>
      <vt:lpstr>  Explorative Data analysis Predictive Analysis Supervised Learning  Maryam Zohoori</vt:lpstr>
      <vt:lpstr>Agenda</vt:lpstr>
      <vt:lpstr>Einführung</vt:lpstr>
      <vt:lpstr>Einführung</vt:lpstr>
      <vt:lpstr>Datenverarbeitung</vt:lpstr>
      <vt:lpstr>Merkmalen</vt:lpstr>
      <vt:lpstr>PowerPoint Presentation</vt:lpstr>
      <vt:lpstr> </vt:lpstr>
      <vt:lpstr>Visualisierung der Merkmalen Heart Disease &amp; Checkup</vt:lpstr>
      <vt:lpstr>Datenvisualisierung &amp; Analyse   </vt:lpstr>
      <vt:lpstr>Datenvisualisierung &amp; Analyse   </vt:lpstr>
      <vt:lpstr>Datenvisualisierung &amp; Analyse   </vt:lpstr>
      <vt:lpstr>Mehr Datenvisualisierung</vt:lpstr>
      <vt:lpstr>General Health vs. Alcohol Consumption</vt:lpstr>
      <vt:lpstr>Data Exploration</vt:lpstr>
      <vt:lpstr>FEATURE SELECTIONS </vt:lpstr>
      <vt:lpstr>Korrelation</vt:lpstr>
      <vt:lpstr>Feature selections Es wurden Spalten mit einer Korrelation von mehr als 0.1 ausgewählt.</vt:lpstr>
      <vt:lpstr>Korrelation</vt:lpstr>
      <vt:lpstr>Feature Selection  Feature Analysis General-Health </vt:lpstr>
      <vt:lpstr>Feature Analysis  General Health  gegenüber  Age_Category</vt:lpstr>
      <vt:lpstr>PowerPoint Presentation</vt:lpstr>
      <vt:lpstr>RANDOM FOREST TUNING </vt:lpstr>
      <vt:lpstr>RANDOM FOREST CONFUSION MATRIX</vt:lpstr>
      <vt:lpstr> Ergebnisse </vt:lpstr>
      <vt:lpstr> Zukünftige Arbeit  </vt:lpstr>
      <vt:lpstr>Referenz </vt:lpstr>
      <vt:lpstr>Die Sprache, Framework, Tools</vt:lpstr>
      <vt:lpstr>PowerPoint Presentation</vt:lpstr>
      <vt:lpstr>  HuggingFace- Modelle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CAPSTONE2   SUPERVISED LEARNING </dc:title>
  <dc:creator>sh m</dc:creator>
  <cp:lastModifiedBy>Maryam Mast Zohoori</cp:lastModifiedBy>
  <cp:revision>4</cp:revision>
  <dcterms:created xsi:type="dcterms:W3CDTF">2021-01-08T17:57:06Z</dcterms:created>
  <dcterms:modified xsi:type="dcterms:W3CDTF">2023-07-21T11:20:36Z</dcterms:modified>
</cp:coreProperties>
</file>